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</p:sldMasterIdLst>
  <p:notesMasterIdLst>
    <p:notesMasterId r:id="rId6"/>
  </p:notesMasterIdLst>
  <p:handoutMasterIdLst>
    <p:handoutMasterId r:id="rId7"/>
  </p:handoutMasterIdLst>
  <p:sldIdLst>
    <p:sldId id="323" r:id="rId2"/>
    <p:sldId id="326" r:id="rId3"/>
    <p:sldId id="324" r:id="rId4"/>
    <p:sldId id="325" r:id="rId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66FF33"/>
    <a:srgbClr val="FF6600"/>
    <a:srgbClr val="99FF66"/>
    <a:srgbClr val="990099"/>
    <a:srgbClr val="FFCC66"/>
    <a:srgbClr val="FFFFFF"/>
    <a:srgbClr val="FFCC00"/>
    <a:srgbClr val="00206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70" autoAdjust="0"/>
    <p:restoredTop sz="96444" autoAdjust="0"/>
  </p:normalViewPr>
  <p:slideViewPr>
    <p:cSldViewPr>
      <p:cViewPr>
        <p:scale>
          <a:sx n="70" d="100"/>
          <a:sy n="70" d="100"/>
        </p:scale>
        <p:origin x="-15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E1A7895-9E8F-4C50-B5E8-7345F3E6B0B6}" type="datetimeFigureOut">
              <a:rPr lang="zh-CN" altLang="en-US"/>
              <a:pPr>
                <a:defRPr/>
              </a:pPr>
              <a:t>2016-9-22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1C19984-4B2A-48B4-B869-87DEC631B6E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2935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ED0698-BD05-4639-9D81-B9F65B9CB3B9}" type="datetimeFigureOut">
              <a:rPr lang="zh-CN" altLang="en-US" smtClean="0"/>
              <a:pPr/>
              <a:t>2016-9-22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0DEE79-D6A9-404B-B2E7-14B1D354893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644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使用方法：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更改文字</a:t>
            </a:r>
            <a:r>
              <a:rPr lang="en-US" altLang="zh-CN" smtClean="0"/>
              <a:t>】</a:t>
            </a:r>
            <a:r>
              <a:rPr lang="zh-CN" altLang="en-US" smtClean="0"/>
              <a:t>：将标题框及正文框中的文字可直接改为您所需文字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绘图工具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填充</a:t>
            </a:r>
            <a:r>
              <a:rPr lang="en-US" altLang="zh-CN" smtClean="0"/>
              <a:t>》</a:t>
            </a:r>
            <a:r>
              <a:rPr lang="zh-CN" altLang="en-US" smtClean="0"/>
              <a:t>图片</a:t>
            </a:r>
            <a:r>
              <a:rPr lang="en-US" altLang="zh-CN" smtClean="0"/>
              <a:t>》</a:t>
            </a:r>
            <a:r>
              <a:rPr lang="zh-CN" altLang="en-US" smtClean="0"/>
              <a:t>选择您需要展示的图片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增加减少图片</a:t>
            </a:r>
            <a:r>
              <a:rPr lang="en-US" altLang="zh-CN" smtClean="0"/>
              <a:t>】</a:t>
            </a:r>
            <a:r>
              <a:rPr lang="zh-CN" altLang="en-US" smtClean="0"/>
              <a:t>：直接复制粘贴图片来增加图片数，复制后更改方法见</a:t>
            </a: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br>
              <a:rPr lang="en-US" altLang="zh-CN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更改图片色彩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图片工具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色彩（重新着色）</a:t>
            </a:r>
            <a:r>
              <a:rPr lang="en-US" altLang="zh-CN" smtClean="0"/>
              <a:t>》</a:t>
            </a:r>
            <a:r>
              <a:rPr lang="zh-CN" altLang="en-US" smtClean="0"/>
              <a:t>选择您喜欢的色彩</a:t>
            </a:r>
            <a:br>
              <a:rPr lang="zh-CN" altLang="en-US" smtClean="0"/>
            </a:br>
            <a:r>
              <a:rPr lang="zh-CN" altLang="en-US" smtClean="0"/>
              <a:t>下载更多模板、视频教程：</a:t>
            </a:r>
            <a:r>
              <a:rPr lang="en-US" smtClean="0"/>
              <a:t>http://www.mysoeasy.com</a:t>
            </a: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4784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使用方法：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更改文字</a:t>
            </a:r>
            <a:r>
              <a:rPr lang="en-US" altLang="zh-CN" smtClean="0"/>
              <a:t>】</a:t>
            </a:r>
            <a:r>
              <a:rPr lang="zh-CN" altLang="en-US" smtClean="0"/>
              <a:t>：将标题框及正文框中的文字可直接改为您所需文字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绘图工具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填充</a:t>
            </a:r>
            <a:r>
              <a:rPr lang="en-US" altLang="zh-CN" smtClean="0"/>
              <a:t>》</a:t>
            </a:r>
            <a:r>
              <a:rPr lang="zh-CN" altLang="en-US" smtClean="0"/>
              <a:t>图片</a:t>
            </a:r>
            <a:r>
              <a:rPr lang="en-US" altLang="zh-CN" smtClean="0"/>
              <a:t>》</a:t>
            </a:r>
            <a:r>
              <a:rPr lang="zh-CN" altLang="en-US" smtClean="0"/>
              <a:t>选择您需要展示的图片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增加减少图片</a:t>
            </a:r>
            <a:r>
              <a:rPr lang="en-US" altLang="zh-CN" smtClean="0"/>
              <a:t>】</a:t>
            </a:r>
            <a:r>
              <a:rPr lang="zh-CN" altLang="en-US" smtClean="0"/>
              <a:t>：直接复制粘贴图片来增加图片数，复制后更改方法见</a:t>
            </a: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br>
              <a:rPr lang="en-US" altLang="zh-CN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更改图片色彩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图片工具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色彩（重新着色）</a:t>
            </a:r>
            <a:r>
              <a:rPr lang="en-US" altLang="zh-CN" smtClean="0"/>
              <a:t>》</a:t>
            </a:r>
            <a:r>
              <a:rPr lang="zh-CN" altLang="en-US" smtClean="0"/>
              <a:t>选择您喜欢的色彩</a:t>
            </a:r>
            <a:br>
              <a:rPr lang="zh-CN" altLang="en-US" smtClean="0"/>
            </a:br>
            <a:r>
              <a:rPr lang="zh-CN" altLang="en-US" smtClean="0"/>
              <a:t>下载更多模板、视频教程：</a:t>
            </a:r>
            <a:r>
              <a:rPr lang="en-US" smtClean="0"/>
              <a:t>http://www.mysoeasy.com</a:t>
            </a: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107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2016-9-22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832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2016-9-22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141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2016-9-22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476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2016-9-22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41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2016-9-22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409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2016-9-22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767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2016-9-22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092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2016-9-22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595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2016-9-22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454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2016-9-22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1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2016-9-22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033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2016-9-22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555545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openxmlformats.org/officeDocument/2006/relationships/image" Target="../media/image5.png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notesSlide" Target="../notesSlides/notesSlide2.xml"/><Relationship Id="rId7" Type="http://schemas.microsoft.com/office/2007/relationships/hdphoto" Target="../media/hdphoto3.wdp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microsoft.com/office/2007/relationships/hdphoto" Target="../media/hdphoto5.wdp"/><Relationship Id="rId4" Type="http://schemas.openxmlformats.org/officeDocument/2006/relationships/image" Target="../media/image15.png"/><Relationship Id="rId9" Type="http://schemas.microsoft.com/office/2007/relationships/hdphoto" Target="../media/hdphoto7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s://scontent-tpe1-1.xx.fbcdn.net/v/t35.0-12/14423976_666587966852152_1578001184_o.jpg?oh=69602deb78eb63b65f6c27431bfec614&amp;oe=57E51C8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" y="0"/>
            <a:ext cx="9144011" cy="6857999"/>
          </a:xfrm>
          <a:prstGeom prst="rect">
            <a:avLst/>
          </a:prstGeom>
          <a:noFill/>
        </p:spPr>
      </p:pic>
      <p:sp>
        <p:nvSpPr>
          <p:cNvPr id="28" name="矩形 27"/>
          <p:cNvSpPr/>
          <p:nvPr/>
        </p:nvSpPr>
        <p:spPr>
          <a:xfrm>
            <a:off x="0" y="2636912"/>
            <a:ext cx="9144000" cy="432048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33545"/>
            <a:ext cx="1936187" cy="317171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0" name="椭圆 29"/>
          <p:cNvSpPr/>
          <p:nvPr/>
        </p:nvSpPr>
        <p:spPr>
          <a:xfrm>
            <a:off x="660299" y="2525936"/>
            <a:ext cx="182984" cy="182984"/>
          </a:xfrm>
          <a:prstGeom prst="ellipse">
            <a:avLst/>
          </a:prstGeom>
          <a:gradFill flip="none" rotWithShape="1">
            <a:gsLst>
              <a:gs pos="0">
                <a:sysClr val="window" lastClr="FFFFFF">
                  <a:shade val="30000"/>
                  <a:satMod val="115000"/>
                </a:sysClr>
              </a:gs>
              <a:gs pos="50000">
                <a:sysClr val="window" lastClr="FFFFFF">
                  <a:shade val="67500"/>
                  <a:satMod val="115000"/>
                </a:sysClr>
              </a:gs>
              <a:gs pos="100000">
                <a:sysClr val="window" lastClr="FFFFFF">
                  <a:shade val="100000"/>
                  <a:satMod val="11500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114171" y="2525936"/>
            <a:ext cx="182984" cy="182984"/>
          </a:xfrm>
          <a:prstGeom prst="ellipse">
            <a:avLst/>
          </a:prstGeom>
          <a:gradFill flip="none" rotWithShape="1">
            <a:gsLst>
              <a:gs pos="0">
                <a:sysClr val="window" lastClr="FFFFFF">
                  <a:shade val="30000"/>
                  <a:satMod val="115000"/>
                </a:sysClr>
              </a:gs>
              <a:gs pos="50000">
                <a:sysClr val="window" lastClr="FFFFFF">
                  <a:shade val="67500"/>
                  <a:satMod val="115000"/>
                </a:sysClr>
              </a:gs>
              <a:gs pos="100000">
                <a:sysClr val="window" lastClr="FFFFFF">
                  <a:shade val="100000"/>
                  <a:satMod val="11500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00671" y="116632"/>
            <a:ext cx="6739681" cy="830997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defRPr sz="5400" b="1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微软雅黑" pitchFamily="34" charset="-122"/>
                <a:cs typeface="Calibri" pitchFamily="34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800" kern="0" spc="2000" dirty="0" smtClean="0">
                <a:ln>
                  <a:solidFill>
                    <a:schemeClr val="bg1"/>
                  </a:solidFill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軟正黑體" pitchFamily="34" charset="-120"/>
                <a:ea typeface="微軟正黑體" pitchFamily="34" charset="-120"/>
              </a:rPr>
              <a:t>二年愛班</a:t>
            </a:r>
            <a:endParaRPr kumimoji="0" lang="zh-CN" altLang="en-US" sz="4800" b="1" i="0" u="none" strike="noStrike" kern="0" cap="none" spc="2000" normalizeH="0" noProof="0" dirty="0">
              <a:ln>
                <a:solidFill>
                  <a:schemeClr val="bg1"/>
                </a:solidFill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28662" y="4213537"/>
            <a:ext cx="16936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6600" kern="0" dirty="0" smtClean="0">
                <a:solidFill>
                  <a:sysClr val="window" lastClr="FFFFFF"/>
                </a:solidFill>
                <a:ea typeface="微软雅黑" pitchFamily="34" charset="-122"/>
                <a:cs typeface="Arial" pitchFamily="34" charset="0"/>
              </a:rPr>
              <a:t>政</a:t>
            </a:r>
            <a:endParaRPr kumimoji="0" lang="en-US" altLang="zh-CN" sz="66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ea typeface="微软雅黑" pitchFamily="34" charset="-122"/>
              <a:cs typeface="Arial" pitchFamily="34" charset="0"/>
            </a:endParaRPr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298" y="2633545"/>
            <a:ext cx="1936187" cy="317171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7" name="椭圆 36"/>
          <p:cNvSpPr/>
          <p:nvPr/>
        </p:nvSpPr>
        <p:spPr>
          <a:xfrm>
            <a:off x="2683737" y="2525936"/>
            <a:ext cx="182984" cy="182984"/>
          </a:xfrm>
          <a:prstGeom prst="ellipse">
            <a:avLst/>
          </a:prstGeom>
          <a:gradFill flip="none" rotWithShape="1">
            <a:gsLst>
              <a:gs pos="0">
                <a:sysClr val="window" lastClr="FFFFFF">
                  <a:shade val="30000"/>
                  <a:satMod val="115000"/>
                </a:sysClr>
              </a:gs>
              <a:gs pos="50000">
                <a:sysClr val="window" lastClr="FFFFFF">
                  <a:shade val="67500"/>
                  <a:satMod val="115000"/>
                </a:sysClr>
              </a:gs>
              <a:gs pos="100000">
                <a:sysClr val="window" lastClr="FFFFFF">
                  <a:shade val="100000"/>
                  <a:satMod val="11500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4137609" y="2525936"/>
            <a:ext cx="182984" cy="182984"/>
          </a:xfrm>
          <a:prstGeom prst="ellipse">
            <a:avLst/>
          </a:prstGeom>
          <a:gradFill flip="none" rotWithShape="1">
            <a:gsLst>
              <a:gs pos="0">
                <a:sysClr val="window" lastClr="FFFFFF">
                  <a:shade val="30000"/>
                  <a:satMod val="115000"/>
                </a:sysClr>
              </a:gs>
              <a:gs pos="50000">
                <a:sysClr val="window" lastClr="FFFFFF">
                  <a:shade val="67500"/>
                  <a:satMod val="115000"/>
                </a:sysClr>
              </a:gs>
              <a:gs pos="100000">
                <a:sysClr val="window" lastClr="FFFFFF">
                  <a:shade val="100000"/>
                  <a:satMod val="11500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950384" y="4337228"/>
            <a:ext cx="16936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6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見</a:t>
            </a:r>
            <a:endParaRPr kumimoji="0" lang="en-US" altLang="zh-CN" sz="66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pic>
        <p:nvPicPr>
          <p:cNvPr id="42" name="图片 41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420" y="2633545"/>
            <a:ext cx="1936187" cy="317171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3" name="椭圆 42"/>
          <p:cNvSpPr/>
          <p:nvPr/>
        </p:nvSpPr>
        <p:spPr>
          <a:xfrm>
            <a:off x="4707175" y="2525936"/>
            <a:ext cx="182984" cy="182984"/>
          </a:xfrm>
          <a:prstGeom prst="ellipse">
            <a:avLst/>
          </a:prstGeom>
          <a:gradFill flip="none" rotWithShape="1">
            <a:gsLst>
              <a:gs pos="0">
                <a:sysClr val="window" lastClr="FFFFFF">
                  <a:shade val="30000"/>
                  <a:satMod val="115000"/>
                </a:sysClr>
              </a:gs>
              <a:gs pos="50000">
                <a:sysClr val="window" lastClr="FFFFFF">
                  <a:shade val="67500"/>
                  <a:satMod val="115000"/>
                </a:sysClr>
              </a:gs>
              <a:gs pos="100000">
                <a:sysClr val="window" lastClr="FFFFFF">
                  <a:shade val="100000"/>
                  <a:satMod val="11500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6161047" y="2525936"/>
            <a:ext cx="182984" cy="182984"/>
          </a:xfrm>
          <a:prstGeom prst="ellipse">
            <a:avLst/>
          </a:prstGeom>
          <a:gradFill flip="none" rotWithShape="1">
            <a:gsLst>
              <a:gs pos="0">
                <a:sysClr val="window" lastClr="FFFFFF">
                  <a:shade val="30000"/>
                  <a:satMod val="115000"/>
                </a:sysClr>
              </a:gs>
              <a:gs pos="50000">
                <a:sysClr val="window" lastClr="FFFFFF">
                  <a:shade val="67500"/>
                  <a:satMod val="115000"/>
                </a:sysClr>
              </a:gs>
              <a:gs pos="100000">
                <a:sysClr val="window" lastClr="FFFFFF">
                  <a:shade val="100000"/>
                  <a:satMod val="11500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966608" y="4293096"/>
            <a:ext cx="16936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6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發</a:t>
            </a:r>
            <a:endParaRPr kumimoji="0" lang="en-US" altLang="zh-CN" sz="66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pic>
        <p:nvPicPr>
          <p:cNvPr id="48" name="图片 47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858" y="2633545"/>
            <a:ext cx="1936187" cy="317171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9" name="椭圆 48"/>
          <p:cNvSpPr/>
          <p:nvPr/>
        </p:nvSpPr>
        <p:spPr>
          <a:xfrm>
            <a:off x="6730613" y="2525936"/>
            <a:ext cx="182984" cy="182984"/>
          </a:xfrm>
          <a:prstGeom prst="ellipse">
            <a:avLst/>
          </a:prstGeom>
          <a:gradFill flip="none" rotWithShape="1">
            <a:gsLst>
              <a:gs pos="0">
                <a:sysClr val="window" lastClr="FFFFFF">
                  <a:shade val="30000"/>
                  <a:satMod val="115000"/>
                </a:sysClr>
              </a:gs>
              <a:gs pos="50000">
                <a:sysClr val="window" lastClr="FFFFFF">
                  <a:shade val="67500"/>
                  <a:satMod val="115000"/>
                </a:sysClr>
              </a:gs>
              <a:gs pos="100000">
                <a:sysClr val="window" lastClr="FFFFFF">
                  <a:shade val="100000"/>
                  <a:satMod val="11500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8184485" y="2525936"/>
            <a:ext cx="182984" cy="182984"/>
          </a:xfrm>
          <a:prstGeom prst="ellipse">
            <a:avLst/>
          </a:prstGeom>
          <a:gradFill flip="none" rotWithShape="1">
            <a:gsLst>
              <a:gs pos="0">
                <a:sysClr val="window" lastClr="FFFFFF">
                  <a:shade val="30000"/>
                  <a:satMod val="115000"/>
                </a:sysClr>
              </a:gs>
              <a:gs pos="50000">
                <a:sysClr val="window" lastClr="FFFFFF">
                  <a:shade val="67500"/>
                  <a:satMod val="115000"/>
                </a:sysClr>
              </a:gs>
              <a:gs pos="100000">
                <a:sysClr val="window" lastClr="FFFFFF">
                  <a:shade val="100000"/>
                  <a:satMod val="11500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000892" y="4337228"/>
            <a:ext cx="16936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6600" kern="0" dirty="0" smtClean="0">
                <a:solidFill>
                  <a:sysClr val="window" lastClr="FFFFFF"/>
                </a:solidFill>
                <a:ea typeface="微软雅黑" pitchFamily="34" charset="-122"/>
                <a:cs typeface="Arial" pitchFamily="34" charset="0"/>
              </a:rPr>
              <a:t>表</a:t>
            </a:r>
            <a:endParaRPr kumimoji="0" lang="en-US" altLang="zh-CN" sz="66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ea typeface="微软雅黑" pitchFamily="34" charset="-122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7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3175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188913"/>
            <a:ext cx="8321675" cy="648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12776"/>
            <a:ext cx="137795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149080"/>
            <a:ext cx="1731963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1196751"/>
            <a:ext cx="7596187" cy="1474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4664" y="3933056"/>
            <a:ext cx="7596187" cy="1474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Blur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521" y="43797"/>
            <a:ext cx="1256853" cy="1256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797" y="-459432"/>
            <a:ext cx="2114747" cy="256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417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4" descr="https://scontent-tpe1-1.xx.fbcdn.net/v/t35.0-12/14423976_666587966852152_1578001184_o.jpg?oh=69602deb78eb63b65f6c27431bfec614&amp;oe=57E51C8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Blur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1" y="0"/>
            <a:ext cx="9180523" cy="6858000"/>
          </a:xfrm>
          <a:prstGeom prst="rect">
            <a:avLst/>
          </a:prstGeom>
          <a:noFill/>
        </p:spPr>
      </p:pic>
      <p:grpSp>
        <p:nvGrpSpPr>
          <p:cNvPr id="7" name="群組 6"/>
          <p:cNvGrpSpPr/>
          <p:nvPr/>
        </p:nvGrpSpPr>
        <p:grpSpPr>
          <a:xfrm>
            <a:off x="240233" y="2317924"/>
            <a:ext cx="3312368" cy="3343324"/>
            <a:chOff x="251520" y="90103"/>
            <a:chExt cx="3312368" cy="3343324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520" y="90103"/>
              <a:ext cx="3312368" cy="3343324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775209" y="834191"/>
              <a:ext cx="2304256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TW" sz="2800" b="1" kern="0" dirty="0" smtClean="0">
                  <a:latin typeface="微軟正黑體" pitchFamily="34" charset="-120"/>
                  <a:ea typeface="微軟正黑體" pitchFamily="34" charset="-120"/>
                  <a:cs typeface="Arial" pitchFamily="34" charset="0"/>
                </a:rPr>
                <a:t>1.</a:t>
              </a:r>
              <a:r>
                <a:rPr lang="zh-TW" altLang="en-US" sz="2800" b="1" kern="0" dirty="0" smtClean="0">
                  <a:latin typeface="微軟正黑體" pitchFamily="34" charset="-120"/>
                  <a:ea typeface="微軟正黑體" pitchFamily="34" charset="-120"/>
                  <a:cs typeface="Arial" pitchFamily="34" charset="0"/>
                </a:rPr>
                <a:t>制服制度</a:t>
              </a:r>
              <a:endParaRPr lang="en-US" altLang="zh-TW" sz="2800" b="1" kern="0" dirty="0" smtClean="0">
                <a:latin typeface="微軟正黑體" pitchFamily="34" charset="-120"/>
                <a:ea typeface="微軟正黑體" pitchFamily="34" charset="-120"/>
                <a:cs typeface="Arial" pitchFamily="34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TW" altLang="en-US" sz="2800" b="1" kern="0" dirty="0">
                  <a:latin typeface="微軟正黑體" pitchFamily="34" charset="-120"/>
                  <a:ea typeface="微軟正黑體" pitchFamily="34" charset="-120"/>
                  <a:cs typeface="Arial" pitchFamily="34" charset="0"/>
                </a:rPr>
                <a:t>可</a:t>
              </a:r>
              <a:r>
                <a:rPr lang="zh-TW" altLang="en-US" sz="2800" b="1" kern="0" dirty="0" smtClean="0">
                  <a:latin typeface="微軟正黑體" pitchFamily="34" charset="-120"/>
                  <a:ea typeface="微軟正黑體" pitchFamily="34" charset="-120"/>
                  <a:cs typeface="Arial" pitchFamily="34" charset="0"/>
                </a:rPr>
                <a:t>由</a:t>
              </a:r>
              <a:r>
                <a:rPr lang="zh-TW" altLang="en-US" sz="2800" b="1" kern="0" dirty="0" smtClean="0">
                  <a:latin typeface="微軟正黑體" pitchFamily="34" charset="-120"/>
                  <a:ea typeface="微軟正黑體" pitchFamily="34" charset="-120"/>
                  <a:cs typeface="Arial" pitchFamily="34" charset="0"/>
                </a:rPr>
                <a:t>班級自訂，</a:t>
              </a:r>
              <a:r>
                <a:rPr kumimoji="0" lang="zh-TW" altLang="en-US" sz="28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Arial" pitchFamily="34" charset="0"/>
                </a:rPr>
                <a:t> 統一</a:t>
              </a:r>
              <a:r>
                <a:rPr kumimoji="0" lang="zh-TW" altLang="en-US" sz="28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Arial" pitchFamily="34" charset="0"/>
                </a:rPr>
                <a:t>為</a:t>
              </a:r>
              <a:r>
                <a:rPr kumimoji="0" lang="zh-TW" altLang="en-US" sz="2800" b="1" i="0" u="none" strike="noStrike" kern="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Arial" pitchFamily="34" charset="0"/>
                </a:rPr>
                <a:t> </a:t>
              </a:r>
              <a:endParaRPr kumimoji="0" lang="en-US" altLang="zh-TW" sz="28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Arial" pitchFamily="34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TW" altLang="en-US" sz="2800" b="1" kern="0" dirty="0">
                  <a:latin typeface="微軟正黑體" pitchFamily="34" charset="-120"/>
                  <a:ea typeface="微軟正黑體" pitchFamily="34" charset="-120"/>
                  <a:cs typeface="Arial" pitchFamily="34" charset="0"/>
                </a:rPr>
                <a:t> </a:t>
              </a:r>
              <a:r>
                <a:rPr lang="zh-TW" altLang="en-US" sz="2800" b="1" kern="0" dirty="0" smtClean="0">
                  <a:latin typeface="微軟正黑體" pitchFamily="34" charset="-120"/>
                  <a:ea typeface="微軟正黑體" pitchFamily="34" charset="-120"/>
                  <a:cs typeface="Arial" pitchFamily="34" charset="0"/>
                </a:rPr>
                <a:t>         重。</a:t>
              </a:r>
              <a:endParaRPr kumimoji="0" lang="en-US" altLang="zh-CN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Arial" pitchFamily="34" charset="0"/>
              </a:endParaRPr>
            </a:p>
          </p:txBody>
        </p:sp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317924"/>
            <a:ext cx="3309937" cy="334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58462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3175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58950"/>
            <a:ext cx="3309937" cy="3341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921" y="3301884"/>
            <a:ext cx="3316287" cy="334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063" y="1758950"/>
            <a:ext cx="3309937" cy="334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093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22505</TotalTime>
  <Words>29</Words>
  <Application>Microsoft Office PowerPoint</Application>
  <PresentationFormat>如螢幕大小 (4:3)</PresentationFormat>
  <Paragraphs>12</Paragraphs>
  <Slides>4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5" baseType="lpstr">
      <vt:lpstr>2_Office 主题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</dc:title>
  <dc:creator>www.1ppt.com</dc:creator>
  <cp:keywords>第一PPT www.1ppt.com</cp:keywords>
  <cp:lastModifiedBy>Customer</cp:lastModifiedBy>
  <cp:revision>1093</cp:revision>
  <dcterms:created xsi:type="dcterms:W3CDTF">2009-02-11T05:37:22Z</dcterms:created>
  <dcterms:modified xsi:type="dcterms:W3CDTF">2016-09-22T15:54:02Z</dcterms:modified>
  <cp:category>http://www.1ppt.com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">
    <vt:lpwstr>锐普图表</vt:lpwstr>
  </property>
  <property fmtid="{D5CDD505-2E9C-101B-9397-08002B2CF9AE}" pid="3" name="SlideDescription">
    <vt:lpwstr/>
  </property>
</Properties>
</file>