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9" r:id="rId2"/>
    <p:sldId id="260" r:id="rId3"/>
    <p:sldId id="263" r:id="rId4"/>
    <p:sldId id="264" r:id="rId5"/>
    <p:sldId id="266" r:id="rId6"/>
    <p:sldId id="262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8054"/>
    <a:srgbClr val="1D83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9" autoAdjust="0"/>
    <p:restoredTop sz="86384" autoAdjust="0"/>
  </p:normalViewPr>
  <p:slideViewPr>
    <p:cSldViewPr>
      <p:cViewPr>
        <p:scale>
          <a:sx n="81" d="100"/>
          <a:sy n="81" d="100"/>
        </p:scale>
        <p:origin x="-96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090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17309-7AAB-410A-AFC0-6B0C25194066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10A3-7F2A-4AD4-916C-8BC33DCA8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6630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10A3-7F2A-4AD4-916C-8BC33DCA803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0362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10A3-7F2A-4AD4-916C-8BC33DCA803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237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10A3-7F2A-4AD4-916C-8BC33DCA803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3564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/>
              <a:t>按一下圖示以新增圖片</a:t>
            </a:r>
            <a:endParaRPr kumimoji="0" lang="en-US"/>
          </a:p>
        </p:txBody>
      </p:sp>
      <p:sp useBgFill="1"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/>
              <a:t>按一下以編輯母片文字樣式</a:t>
            </a:r>
          </a:p>
          <a:p>
            <a:pPr lvl="1" eaLnBrk="1" latinLnBrk="0" hangingPunct="1"/>
            <a:r>
              <a:rPr lang="zh-TW" altLang="en-US"/>
              <a:t>第二層</a:t>
            </a:r>
          </a:p>
          <a:p>
            <a:pPr lvl="2" eaLnBrk="1" latinLnBrk="0" hangingPunct="1"/>
            <a:r>
              <a:rPr lang="zh-TW" altLang="en-US"/>
              <a:t>第三層</a:t>
            </a:r>
          </a:p>
          <a:p>
            <a:pPr lvl="3" eaLnBrk="1" latinLnBrk="0" hangingPunct="1"/>
            <a:r>
              <a:rPr lang="zh-TW" altLang="en-US"/>
              <a:t>第四層</a:t>
            </a:r>
          </a:p>
          <a:p>
            <a:pPr lvl="4" eaLnBrk="1" latinLnBrk="0" hangingPunct="1"/>
            <a:r>
              <a:rPr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TW" altLang="en-US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/>
              <a:t>按一下以編輯母片文字樣式</a:t>
            </a:r>
          </a:p>
          <a:p>
            <a:pPr lvl="1" eaLnBrk="1" latinLnBrk="0" hangingPunct="1"/>
            <a:r>
              <a:rPr kumimoji="0" lang="zh-TW" altLang="en-US"/>
              <a:t>第二層</a:t>
            </a:r>
          </a:p>
          <a:p>
            <a:pPr lvl="2" eaLnBrk="1" latinLnBrk="0" hangingPunct="1"/>
            <a:r>
              <a:rPr kumimoji="0" lang="zh-TW" altLang="en-US"/>
              <a:t>第三層</a:t>
            </a:r>
          </a:p>
          <a:p>
            <a:pPr lvl="3" eaLnBrk="1" latinLnBrk="0" hangingPunct="1"/>
            <a:r>
              <a:rPr kumimoji="0" lang="zh-TW" altLang="en-US"/>
              <a:t>第四層</a:t>
            </a:r>
          </a:p>
          <a:p>
            <a:pPr lvl="4" eaLnBrk="1" latinLnBrk="0" hangingPunct="1"/>
            <a:r>
              <a:rPr kumimoji="0" lang="zh-TW" altLang="en-US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44030-A0D5-4206-8564-313F90845965}" type="datetimeFigureOut">
              <a:rPr lang="zh-TW" altLang="en-US" smtClean="0"/>
              <a:t>2022/6/8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201F1-70D4-4523-98DC-D2F2D254D14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95736" y="1340768"/>
            <a:ext cx="3600400" cy="1728192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43608" y="4725144"/>
            <a:ext cx="6192688" cy="2016224"/>
          </a:xfrm>
        </p:spPr>
        <p:txBody>
          <a:bodyPr>
            <a:normAutofit fontScale="62500" lnSpcReduction="20000"/>
          </a:bodyPr>
          <a:lstStyle/>
          <a:p>
            <a:r>
              <a:rPr lang="zh-TW" altLang="en-US" sz="10300" b="1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  歡迎加入</a:t>
            </a:r>
            <a:endParaRPr lang="en-US" altLang="zh-TW" sz="10300" b="1" dirty="0">
              <a:solidFill>
                <a:schemeClr val="accent3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1400" dirty="0">
                <a:solidFill>
                  <a:schemeClr val="bg2">
                    <a:lumMod val="25000"/>
                  </a:schemeClr>
                </a:solidFill>
                <a:latin typeface="Freestyle Script" pitchFamily="66" charset="0"/>
              </a:rPr>
              <a:t>  </a:t>
            </a:r>
            <a:r>
              <a:rPr lang="en-US" altLang="zh-TW" sz="11400" dirty="0">
                <a:solidFill>
                  <a:schemeClr val="bg2">
                    <a:lumMod val="25000"/>
                  </a:schemeClr>
                </a:solidFill>
                <a:latin typeface="Freestyle Script" pitchFamily="66" charset="0"/>
              </a:rPr>
              <a:t>Welcome</a:t>
            </a:r>
            <a:endParaRPr lang="zh-TW" altLang="en-US" sz="11400" dirty="0">
              <a:solidFill>
                <a:schemeClr val="bg2">
                  <a:lumMod val="25000"/>
                </a:schemeClr>
              </a:solidFill>
              <a:latin typeface="Freestyle Script" pitchFamily="66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40"/>
            <a:ext cx="5544617" cy="4158463"/>
          </a:xfrm>
          <a:prstGeom prst="roundRect">
            <a:avLst>
              <a:gd name="adj" fmla="val 8594"/>
            </a:avLst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093709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2667000" cy="1833554"/>
          </a:xfrm>
        </p:spPr>
        <p:txBody>
          <a:bodyPr/>
          <a:lstStyle/>
          <a:p>
            <a:r>
              <a:rPr lang="zh-TW" altLang="en-US" sz="4800" dirty="0">
                <a:latin typeface="+mn-ea"/>
                <a:ea typeface="+mn-ea"/>
              </a:rPr>
              <a:t>   </a:t>
            </a:r>
            <a:r>
              <a:rPr lang="zh-TW" altLang="en-US" sz="60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介紹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1657">
            <a:off x="4329519" y="493616"/>
            <a:ext cx="3839104" cy="2879328"/>
          </a:xfrm>
          <a:prstGeom prst="rect">
            <a:avLst/>
          </a:prstGeom>
          <a:ln w="762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1520" y="2204864"/>
            <a:ext cx="3885702" cy="4310790"/>
          </a:xfrm>
        </p:spPr>
        <p:txBody>
          <a:bodyPr>
            <a:normAutofit/>
          </a:bodyPr>
          <a:lstStyle/>
          <a:p>
            <a:r>
              <a:rPr lang="zh-TW" altLang="en-US" sz="3200" b="1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茶藝是一種形式和精神相互統一的品茗文化，除講究茶葉沖泡方法禮節與用具外，更重視不同茶葉的色、香、味的品嘗。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50515">
            <a:off x="6176620" y="3285337"/>
            <a:ext cx="2448272" cy="3264362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7984945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  </a:t>
            </a:r>
            <a:r>
              <a:rPr lang="zh-TW" altLang="en-US" sz="4400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社團內容    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06353">
            <a:off x="3627660" y="868165"/>
            <a:ext cx="3621444" cy="2702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95536" y="2204864"/>
            <a:ext cx="3384376" cy="3312368"/>
          </a:xfrm>
        </p:spPr>
        <p:txBody>
          <a:bodyPr>
            <a:normAutofit/>
          </a:bodyPr>
          <a:lstStyle/>
          <a:p>
            <a:r>
              <a:rPr lang="en-US" altLang="zh-TW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老師講解</a:t>
            </a:r>
            <a:endParaRPr lang="en-US" altLang="zh-TW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學生泡茶</a:t>
            </a:r>
            <a:endParaRPr lang="en-US" altLang="zh-TW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品茶、吃茶點</a:t>
            </a:r>
            <a:endParaRPr lang="en-US" altLang="zh-TW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*************</a:t>
            </a:r>
            <a:endParaRPr lang="en-US" altLang="zh-TW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可以自己帶茶點，在老師允許下食用</a:t>
            </a:r>
            <a:r>
              <a:rPr lang="en-US" altLang="zh-TW" sz="2800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!)</a:t>
            </a:r>
          </a:p>
          <a:p>
            <a:endParaRPr lang="en-US" altLang="zh-TW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2800" dirty="0">
              <a:solidFill>
                <a:schemeClr val="accent1">
                  <a:lumMod val="75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9159">
            <a:off x="4841085" y="3502530"/>
            <a:ext cx="3931569" cy="2948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50355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/>
              <a:t> </a:t>
            </a:r>
            <a:r>
              <a:rPr lang="zh-TW" altLang="en-US" sz="4400" dirty="0">
                <a:solidFill>
                  <a:schemeClr val="accent3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老師介紹 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67544" y="2204864"/>
            <a:ext cx="3384376" cy="2088232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黃銘琚</a:t>
            </a:r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老師</a:t>
            </a:r>
            <a:endParaRPr lang="en-US" altLang="zh-TW" sz="3200" dirty="0"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3200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用心準備每一</a:t>
            </a:r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堂</a:t>
            </a:r>
            <a:endParaRPr lang="en-US" altLang="zh-TW" sz="3200" dirty="0" smtClean="0">
              <a:solidFill>
                <a:schemeClr val="accent3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有趣</a:t>
            </a:r>
            <a:r>
              <a:rPr lang="zh-TW" altLang="en-US" sz="3200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</a:rPr>
              <a:t>的社團課</a:t>
            </a: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5339">
            <a:off x="4083213" y="323729"/>
            <a:ext cx="451250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3626">
            <a:off x="4326728" y="3266117"/>
            <a:ext cx="4146595" cy="3109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512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79512" y="476672"/>
            <a:ext cx="1400156" cy="5865517"/>
          </a:xfrm>
        </p:spPr>
        <p:txBody>
          <a:bodyPr/>
          <a:lstStyle/>
          <a:p>
            <a:r>
              <a:rPr lang="zh-TW" altLang="en-US" sz="5400" dirty="0">
                <a:solidFill>
                  <a:schemeClr val="accent2">
                    <a:lumMod val="75000"/>
                  </a:schemeClr>
                </a:solidFill>
                <a:latin typeface="+mj-ea"/>
              </a:rPr>
              <a:t>照片區</a:t>
            </a:r>
            <a:r>
              <a:rPr lang="zh-TW" altLang="en-US" dirty="0"/>
              <a:t> 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 rot="16200000">
            <a:off x="855480" y="912533"/>
            <a:ext cx="6742236" cy="3710275"/>
          </a:xfrm>
        </p:spPr>
        <p:txBody>
          <a:bodyPr/>
          <a:lstStyle/>
          <a:p>
            <a:r>
              <a:rPr lang="en-US" altLang="zh-TW" dirty="0"/>
              <a:t> 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37" y="493157"/>
            <a:ext cx="2505869" cy="1878028"/>
          </a:xfrm>
          <a:prstGeom prst="rect">
            <a:avLst/>
          </a:prstGeom>
          <a:ln w="88900" cap="sq" cmpd="thickThin">
            <a:solidFill>
              <a:srgbClr val="B1805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106" y="1942626"/>
            <a:ext cx="3200400" cy="204311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813" y="3737491"/>
            <a:ext cx="2952328" cy="221178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184" y="551225"/>
            <a:ext cx="3071132" cy="230425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15735"/>
            <a:ext cx="1512168" cy="2012443"/>
          </a:xfrm>
          <a:prstGeom prst="rect">
            <a:avLst/>
          </a:prstGeom>
          <a:ln w="88900" cap="sq" cmpd="thickThin">
            <a:solidFill>
              <a:srgbClr val="B1805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261" y="3828178"/>
            <a:ext cx="2700337" cy="2030413"/>
          </a:xfrm>
          <a:prstGeom prst="rect">
            <a:avLst/>
          </a:prstGeom>
          <a:ln w="88900" cap="sq" cmpd="thickThin">
            <a:solidFill>
              <a:srgbClr val="B1805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1835696" y="5733256"/>
            <a:ext cx="5832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800" dirty="0">
                <a:solidFill>
                  <a:schemeClr val="accent4">
                    <a:lumMod val="50000"/>
                  </a:schemeClr>
                </a:solidFill>
                <a:latin typeface="Brush Script MT" pitchFamily="66" charset="0"/>
              </a:rPr>
              <a:t>     Movie appreciation</a:t>
            </a:r>
            <a:endParaRPr lang="zh-TW" altLang="en-US" sz="4800" dirty="0">
              <a:solidFill>
                <a:schemeClr val="accent4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9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2667000" cy="1833554"/>
          </a:xfrm>
        </p:spPr>
        <p:txBody>
          <a:bodyPr/>
          <a:lstStyle/>
          <a:p>
            <a:r>
              <a:rPr lang="zh-TW" altLang="en-US" sz="3600" dirty="0"/>
              <a:t> </a:t>
            </a:r>
            <a:r>
              <a:rPr lang="zh-TW" altLang="en-US" sz="4000" i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社費</a:t>
            </a:r>
            <a:r>
              <a:rPr lang="en-US" altLang="zh-TW" sz="4000" i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100</a:t>
            </a:r>
            <a:r>
              <a:rPr lang="en-US" altLang="zh-TW" sz="4000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/>
            </a:r>
            <a:br>
              <a:rPr lang="en-US" altLang="zh-TW" sz="4000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</a:br>
            <a:r>
              <a:rPr lang="en-US" altLang="zh-TW" sz="2400" dirty="0">
                <a:solidFill>
                  <a:schemeClr val="accent3">
                    <a:lumMod val="75000"/>
                  </a:schemeClr>
                </a:solidFill>
                <a:latin typeface="+mj-ea"/>
              </a:rPr>
              <a:t>(</a:t>
            </a:r>
            <a:r>
              <a:rPr lang="zh-TW" altLang="en-US" sz="2400" dirty="0">
                <a:solidFill>
                  <a:schemeClr val="accent3">
                    <a:lumMod val="75000"/>
                  </a:schemeClr>
                </a:solidFill>
                <a:latin typeface="+mj-ea"/>
              </a:rPr>
              <a:t>包含茶、茶點的費用</a:t>
            </a:r>
            <a:r>
              <a:rPr lang="en-US" altLang="zh-TW" sz="2400" dirty="0">
                <a:solidFill>
                  <a:schemeClr val="accent3">
                    <a:lumMod val="75000"/>
                  </a:schemeClr>
                </a:solidFill>
                <a:latin typeface="+mj-ea"/>
              </a:rPr>
              <a:t>)</a:t>
            </a:r>
            <a:endParaRPr lang="zh-TW" altLang="en-US" sz="2400" dirty="0">
              <a:solidFill>
                <a:schemeClr val="accent3">
                  <a:lumMod val="75000"/>
                </a:schemeClr>
              </a:solidFill>
              <a:latin typeface="+mj-ea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9552" y="2564904"/>
            <a:ext cx="2667000" cy="3912182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 </a:t>
            </a:r>
            <a:endParaRPr lang="zh-TW" altLang="en-US" sz="32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3131840" y="404664"/>
            <a:ext cx="5467672" cy="6216353"/>
          </a:xfrm>
          <a:ln>
            <a:solidFill>
              <a:schemeClr val="bg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pPr marL="0" indent="0">
              <a:buNone/>
            </a:pPr>
            <a:r>
              <a:rPr lang="zh-TW" altLang="en-US" sz="5400" dirty="0">
                <a:solidFill>
                  <a:schemeClr val="accent1">
                    <a:lumMod val="75000"/>
                  </a:schemeClr>
                </a:solidFill>
                <a:latin typeface="French Script MT" pitchFamily="66" charset="0"/>
              </a:rPr>
              <a:t>    </a:t>
            </a:r>
            <a:endParaRPr lang="en-US" altLang="zh-TW" sz="5400" dirty="0">
              <a:solidFill>
                <a:schemeClr val="accent1">
                  <a:lumMod val="75000"/>
                </a:schemeClr>
              </a:solidFill>
              <a:latin typeface="French Script MT" pitchFamily="66" charset="0"/>
            </a:endParaRPr>
          </a:p>
          <a:p>
            <a:pPr marL="0" indent="0">
              <a:buNone/>
            </a:pPr>
            <a:r>
              <a:rPr lang="zh-TW" altLang="en-US" sz="5400" dirty="0">
                <a:solidFill>
                  <a:schemeClr val="accent1">
                    <a:lumMod val="75000"/>
                  </a:schemeClr>
                </a:solidFill>
                <a:latin typeface="French Script MT" pitchFamily="66" charset="0"/>
              </a:rPr>
              <a:t>     </a:t>
            </a:r>
            <a:r>
              <a:rPr lang="en-US" altLang="zh-TW" sz="5400" dirty="0">
                <a:solidFill>
                  <a:schemeClr val="accent1">
                    <a:lumMod val="75000"/>
                  </a:schemeClr>
                </a:solidFill>
                <a:latin typeface="French Script MT" pitchFamily="66" charset="0"/>
              </a:rPr>
              <a:t>thanks for watching</a:t>
            </a:r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36" y="3356992"/>
            <a:ext cx="3816424" cy="2430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657" y="476672"/>
            <a:ext cx="4056435" cy="2583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76253"/>
            <a:ext cx="4508673" cy="28715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77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雲流水">
  <a:themeElements>
    <a:clrScheme name="行雲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雲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雲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107</Words>
  <Application>Microsoft Office PowerPoint</Application>
  <PresentationFormat>如螢幕大小 (4:3)</PresentationFormat>
  <Paragraphs>40</Paragraphs>
  <Slides>6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行雲流水</vt:lpstr>
      <vt:lpstr>PowerPoint 簡報</vt:lpstr>
      <vt:lpstr>   介紹</vt:lpstr>
      <vt:lpstr>  社團內容    </vt:lpstr>
      <vt:lpstr> 老師介紹 </vt:lpstr>
      <vt:lpstr>照片區 </vt:lpstr>
      <vt:lpstr> 社費100 (包含茶、茶點的費用)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B201</dc:creator>
  <cp:lastModifiedBy>學務處訓育組幹事</cp:lastModifiedBy>
  <cp:revision>27</cp:revision>
  <dcterms:created xsi:type="dcterms:W3CDTF">2021-11-04T04:41:26Z</dcterms:created>
  <dcterms:modified xsi:type="dcterms:W3CDTF">2022-06-08T00:31:10Z</dcterms:modified>
</cp:coreProperties>
</file>