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1" r:id="rId1"/>
    <p:sldMasterId id="2147483853" r:id="rId2"/>
    <p:sldMasterId id="2147483872" r:id="rId3"/>
  </p:sldMasterIdLst>
  <p:notesMasterIdLst>
    <p:notesMasterId r:id="rId12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8E6C00"/>
    <a:srgbClr val="3333CC"/>
    <a:srgbClr val="66FF66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1024" y="7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A4560EF8-2D6C-43B4-97B7-D5FE6A37E6F7}" type="datetimeFigureOut">
              <a:rPr lang="zh-TW" altLang="en-US"/>
              <a:pPr>
                <a:defRPr/>
              </a:pPr>
              <a:t>2018/5/20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CAEA973-348F-4E41-8514-964D39C0CF8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79122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3072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F9807366-45D5-4824-896A-97F142031A83}" type="slidenum">
              <a:rPr lang="zh-TW" altLang="en-US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38198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gradFill rotWithShape="1">
          <a:gsLst>
            <a:gs pos="0">
              <a:srgbClr val="E2DBCA"/>
            </a:gs>
            <a:gs pos="77000">
              <a:srgbClr val="CAC3B1"/>
            </a:gs>
            <a:gs pos="100000">
              <a:srgbClr val="C1BBAB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6" name="Rectangle 10"/>
          <p:cNvSpPr/>
          <p:nvPr/>
        </p:nvSpPr>
        <p:spPr>
          <a:xfrm>
            <a:off x="1087438" y="1385888"/>
            <a:ext cx="6969125" cy="4086225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7" name="Rectangle 14"/>
          <p:cNvSpPr/>
          <p:nvPr/>
        </p:nvSpPr>
        <p:spPr>
          <a:xfrm>
            <a:off x="3794125" y="1268413"/>
            <a:ext cx="1555750" cy="6397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8" name="Group 3"/>
          <p:cNvGrpSpPr>
            <a:grpSpLocks/>
          </p:cNvGrpSpPr>
          <p:nvPr/>
        </p:nvGrpSpPr>
        <p:grpSpPr bwMode="auto">
          <a:xfrm>
            <a:off x="3886200" y="1268413"/>
            <a:ext cx="1371600" cy="547687"/>
            <a:chOff x="5318306" y="1386268"/>
            <a:chExt cx="1567331" cy="645295"/>
          </a:xfrm>
        </p:grpSpPr>
        <p:cxnSp>
          <p:nvCxnSpPr>
            <p:cNvPr id="9" name="Straight Connector 16"/>
            <p:cNvCxnSpPr/>
            <p:nvPr/>
          </p:nvCxnSpPr>
          <p:spPr>
            <a:xfrm>
              <a:off x="5318306" y="1386268"/>
              <a:ext cx="0" cy="639684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7"/>
            <p:cNvCxnSpPr/>
            <p:nvPr/>
          </p:nvCxnSpPr>
          <p:spPr>
            <a:xfrm>
              <a:off x="6885637" y="1386268"/>
              <a:ext cx="0" cy="639684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12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2238" y="1327150"/>
            <a:ext cx="1279525" cy="457200"/>
          </a:xfrm>
        </p:spPr>
        <p:txBody>
          <a:bodyPr/>
          <a:lstStyle>
            <a:lvl1pPr algn="ctr">
              <a:defRPr sz="11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00" y="5211763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4775" y="5211763"/>
            <a:ext cx="1584325" cy="228600"/>
          </a:xfrm>
        </p:spPr>
        <p:txBody>
          <a:bodyPr/>
          <a:lstStyle>
            <a:lvl1pPr>
              <a:defRPr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34B6D5D4-38FF-4D2D-B4BC-3D187223CEE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808182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662D0-1F0B-41E7-B7DB-1465B11D91E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96645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gradFill rotWithShape="1">
          <a:gsLst>
            <a:gs pos="0">
              <a:srgbClr val="E2DBCA"/>
            </a:gs>
            <a:gs pos="77000">
              <a:srgbClr val="CAC3B1"/>
            </a:gs>
            <a:gs pos="100000">
              <a:srgbClr val="C1BBAB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6" name="Rectangle 23"/>
          <p:cNvSpPr/>
          <p:nvPr/>
        </p:nvSpPr>
        <p:spPr>
          <a:xfrm>
            <a:off x="1087438" y="1385888"/>
            <a:ext cx="6969125" cy="4086225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7" name="Rectangle 29"/>
          <p:cNvSpPr/>
          <p:nvPr/>
        </p:nvSpPr>
        <p:spPr>
          <a:xfrm>
            <a:off x="3794125" y="1268413"/>
            <a:ext cx="1555750" cy="6397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8" name="Group 30"/>
          <p:cNvGrpSpPr>
            <a:grpSpLocks/>
          </p:cNvGrpSpPr>
          <p:nvPr/>
        </p:nvGrpSpPr>
        <p:grpSpPr bwMode="auto">
          <a:xfrm>
            <a:off x="3886200" y="1268413"/>
            <a:ext cx="1371600" cy="547687"/>
            <a:chOff x="5318306" y="1386268"/>
            <a:chExt cx="1567331" cy="645295"/>
          </a:xfrm>
        </p:grpSpPr>
        <p:cxnSp>
          <p:nvCxnSpPr>
            <p:cNvPr id="9" name="Straight Connector 31"/>
            <p:cNvCxnSpPr/>
            <p:nvPr/>
          </p:nvCxnSpPr>
          <p:spPr>
            <a:xfrm>
              <a:off x="5318306" y="1386268"/>
              <a:ext cx="0" cy="639684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32"/>
            <p:cNvCxnSpPr/>
            <p:nvPr/>
          </p:nvCxnSpPr>
          <p:spPr>
            <a:xfrm>
              <a:off x="6885637" y="1386268"/>
              <a:ext cx="0" cy="639684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3932238" y="1325563"/>
            <a:ext cx="1279525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altLang="zh-TW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900" y="5211763"/>
            <a:ext cx="4430713" cy="228600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188" y="5211763"/>
            <a:ext cx="1584325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854934-80E8-440C-B443-07CCC64BB5B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182303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49048-5C69-4F24-8665-1B06BBF9481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83337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D8167-2923-4FFC-9489-8A27812382C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10796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88B6C-F95E-4A04-B5EF-1251BB24D9A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78570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5B9EB-CDF8-419E-A0C3-4C7EE750606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90170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5"/>
          <p:cNvSpPr/>
          <p:nvPr/>
        </p:nvSpPr>
        <p:spPr>
          <a:xfrm>
            <a:off x="184150" y="173038"/>
            <a:ext cx="6399213" cy="65119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14"/>
          <p:cNvSpPr/>
          <p:nvPr/>
        </p:nvSpPr>
        <p:spPr>
          <a:xfrm>
            <a:off x="6765925" y="173038"/>
            <a:ext cx="2193925" cy="65119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Rectangle 11"/>
          <p:cNvSpPr/>
          <p:nvPr/>
        </p:nvSpPr>
        <p:spPr>
          <a:xfrm>
            <a:off x="6867525" y="274638"/>
            <a:ext cx="1989138" cy="6308725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4625" y="6310313"/>
            <a:ext cx="1098550" cy="274637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8228774-70ED-4BD4-9E18-A0A48EBF115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82980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3"/>
          <p:cNvSpPr/>
          <p:nvPr/>
        </p:nvSpPr>
        <p:spPr>
          <a:xfrm>
            <a:off x="6765925" y="173038"/>
            <a:ext cx="2193925" cy="65119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10"/>
          <p:cNvSpPr/>
          <p:nvPr/>
        </p:nvSpPr>
        <p:spPr>
          <a:xfrm>
            <a:off x="6867525" y="274638"/>
            <a:ext cx="1989138" cy="6308725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altLang="zh-TW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800" y="6308725"/>
            <a:ext cx="1096963" cy="274638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CB41EE0-9A21-4820-908C-9C750365718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68900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DDB45-9667-488D-A093-021A527B928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78247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B2182-19D2-4116-A83F-7DAFFDCD8D6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993012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Brickwork-SD-R1acro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 useBgFill="1">
        <p:nvSpPr>
          <p:cNvPr id="5" name="Freeform 12"/>
          <p:cNvSpPr/>
          <p:nvPr/>
        </p:nvSpPr>
        <p:spPr>
          <a:xfrm>
            <a:off x="-8467" y="-16933"/>
            <a:ext cx="8754534" cy="6451600"/>
          </a:xfrm>
          <a:custGeom>
            <a:avLst/>
            <a:gdLst/>
            <a:ahLst/>
            <a:cxnLst/>
            <a:rect l="l" t="t" r="r" b="b"/>
            <a:pathLst>
              <a:path w="8754534" h="6451600">
                <a:moveTo>
                  <a:pt x="8373534" y="0"/>
                </a:moveTo>
                <a:lnTo>
                  <a:pt x="8754534" y="5994400"/>
                </a:lnTo>
                <a:lnTo>
                  <a:pt x="0" y="6451600"/>
                </a:lnTo>
                <a:lnTo>
                  <a:pt x="0" y="0"/>
                </a:lnTo>
                <a:lnTo>
                  <a:pt x="8373534" y="0"/>
                </a:lnTo>
                <a:close/>
              </a:path>
            </a:pathLst>
          </a:cu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Freeform 22"/>
          <p:cNvSpPr/>
          <p:nvPr/>
        </p:nvSpPr>
        <p:spPr>
          <a:xfrm>
            <a:off x="-10379" y="4445000"/>
            <a:ext cx="8464695" cy="1715811"/>
          </a:xfrm>
          <a:custGeom>
            <a:avLst/>
            <a:gdLst/>
            <a:ahLst/>
            <a:cxnLst/>
            <a:rect l="l" t="t" r="r" b="b"/>
            <a:pathLst>
              <a:path w="8428428" h="1878553">
                <a:moveTo>
                  <a:pt x="0" y="438229"/>
                </a:moveTo>
                <a:lnTo>
                  <a:pt x="8343246" y="0"/>
                </a:lnTo>
                <a:lnTo>
                  <a:pt x="8428428" y="1424838"/>
                </a:lnTo>
                <a:lnTo>
                  <a:pt x="7515" y="1878553"/>
                </a:lnTo>
                <a:lnTo>
                  <a:pt x="0" y="438229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Freeform 28"/>
          <p:cNvSpPr/>
          <p:nvPr/>
        </p:nvSpPr>
        <p:spPr>
          <a:xfrm>
            <a:off x="-2864" y="0"/>
            <a:ext cx="5811235" cy="321615"/>
          </a:xfrm>
          <a:custGeom>
            <a:avLst/>
            <a:gdLst/>
            <a:ahLst/>
            <a:cxnLst/>
            <a:rect l="l" t="t" r="r" b="b"/>
            <a:pathLst>
              <a:path w="5811235" h="321615">
                <a:moveTo>
                  <a:pt x="0" y="0"/>
                </a:moveTo>
                <a:lnTo>
                  <a:pt x="5811235" y="0"/>
                </a:lnTo>
                <a:lnTo>
                  <a:pt x="1" y="321615"/>
                </a:lnTo>
                <a:cubicBezTo>
                  <a:pt x="1" y="214410"/>
                  <a:pt x="0" y="107205"/>
                  <a:pt x="0" y="0"/>
                </a:cubicBez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Freeform 29"/>
          <p:cNvSpPr/>
          <p:nvPr/>
        </p:nvSpPr>
        <p:spPr>
          <a:xfrm rot="21420000">
            <a:off x="-171450" y="212725"/>
            <a:ext cx="8480425" cy="5746750"/>
          </a:xfrm>
          <a:custGeom>
            <a:avLst/>
            <a:gdLst/>
            <a:ahLst/>
            <a:cxnLst/>
            <a:rect l="l" t="t" r="r" b="b"/>
            <a:pathLst>
              <a:path w="11307378" h="5746008">
                <a:moveTo>
                  <a:pt x="11270997" y="0"/>
                </a:moveTo>
                <a:lnTo>
                  <a:pt x="11307378" y="5746008"/>
                </a:lnTo>
                <a:lnTo>
                  <a:pt x="1" y="574313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9" name="5-Point Star 32"/>
          <p:cNvSpPr/>
          <p:nvPr/>
        </p:nvSpPr>
        <p:spPr>
          <a:xfrm rot="21420000">
            <a:off x="3122613" y="5057775"/>
            <a:ext cx="514350" cy="514350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451416" y="668338"/>
            <a:ext cx="7533524" cy="2766528"/>
          </a:xfrm>
        </p:spPr>
        <p:txBody>
          <a:bodyPr anchor="b">
            <a:normAutofit/>
          </a:bodyPr>
          <a:lstStyle>
            <a:lvl1pPr algn="r">
              <a:defRPr sz="7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554462" y="3446830"/>
            <a:ext cx="7512060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3668713" y="4714875"/>
            <a:ext cx="4608512" cy="941388"/>
          </a:xfrm>
        </p:spPr>
        <p:txBody>
          <a:bodyPr/>
          <a:lstStyle>
            <a:lvl1pPr algn="ctr">
              <a:defRPr sz="4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12700" y="4954588"/>
            <a:ext cx="2987675" cy="919162"/>
          </a:xfrm>
        </p:spPr>
        <p:txBody>
          <a:bodyPr/>
          <a:lstStyle>
            <a:lvl1pPr algn="r">
              <a:defRPr lang="en-US" sz="4200"/>
            </a:lvl1pPr>
          </a:lstStyle>
          <a:p>
            <a:pPr>
              <a:defRPr/>
            </a:pPr>
            <a:endParaRPr altLang="zh-TW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7400925" y="3819525"/>
            <a:ext cx="681038" cy="498475"/>
          </a:xfrm>
        </p:spPr>
        <p:txBody>
          <a:bodyPr/>
          <a:lstStyle>
            <a:lvl1pPr>
              <a:defRPr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525518AF-65AD-41C0-822E-24AD90DB87D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437300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1" y="2063396"/>
            <a:ext cx="7796030" cy="3311189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F6FB3-983E-4FAB-940A-99431666EC2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002497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6030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3742267"/>
            <a:ext cx="7796030" cy="1639614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B1233-0EC2-425D-B858-EEA2452D3B1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246410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7662" cy="115814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0" y="2063396"/>
            <a:ext cx="3816536" cy="3311189"/>
          </a:xfrm>
        </p:spPr>
        <p:txBody>
          <a:bodyPr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495478" y="2063396"/>
            <a:ext cx="3814904" cy="3311189"/>
          </a:xfrm>
        </p:spPr>
        <p:txBody>
          <a:bodyPr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6F9CF-6015-4DE8-8598-D82280C211E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327762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6030" cy="115814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9569" y="2063396"/>
            <a:ext cx="3591317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514352" y="2861733"/>
            <a:ext cx="3816534" cy="2512852"/>
          </a:xfrm>
        </p:spPr>
        <p:txBody>
          <a:bodyPr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5340" y="2063396"/>
            <a:ext cx="359667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495477" y="2861733"/>
            <a:ext cx="3816535" cy="2512852"/>
          </a:xfrm>
        </p:spPr>
        <p:txBody>
          <a:bodyPr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00F4F-742E-44DB-91CE-8A6CD40664A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691767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40A29-32DF-49D1-B3A4-9B73D582216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372767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9A97C-3E3F-4A12-B1B5-866C73042C8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327370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232" y="685800"/>
            <a:ext cx="3095145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784600" y="685801"/>
            <a:ext cx="4525781" cy="468878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232" y="2709053"/>
            <a:ext cx="3095146" cy="2665533"/>
          </a:xfrm>
        </p:spPr>
        <p:txBody>
          <a:bodyPr anchor="t"/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C7A20-2D62-41C7-8E23-1DC1ABFFA84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779811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440817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7740" y="1"/>
            <a:ext cx="3162641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2709053"/>
            <a:ext cx="4408171" cy="2362481"/>
          </a:xfrm>
        </p:spPr>
        <p:txBody>
          <a:bodyPr anchor="t"/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DDD75-A30F-4825-8159-CB07415A3F2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246293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106333"/>
            <a:ext cx="7796031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351" y="685800"/>
            <a:ext cx="7794385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5" y="4702923"/>
            <a:ext cx="7796046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6CF8E-367D-4B4F-A5FD-33D4F0937BD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96718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77" cy="3194903"/>
          </a:xfrm>
        </p:spPr>
        <p:txBody>
          <a:bodyPr>
            <a:normAutofit/>
          </a:bodyPr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5" y="4106333"/>
            <a:ext cx="7796047" cy="1273606"/>
          </a:xfrm>
        </p:spPr>
        <p:txBody>
          <a:bodyPr/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0A1C5-9F03-46BA-809B-74F51A627CF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732417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9"/>
          <p:cNvSpPr txBox="1"/>
          <p:nvPr/>
        </p:nvSpPr>
        <p:spPr>
          <a:xfrm>
            <a:off x="404813" y="887413"/>
            <a:ext cx="4572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8000" dirty="0">
                <a:effectLst/>
              </a:rPr>
              <a:t>“</a:t>
            </a:r>
          </a:p>
        </p:txBody>
      </p:sp>
      <p:sp>
        <p:nvSpPr>
          <p:cNvPr id="6" name="TextBox 10"/>
          <p:cNvSpPr txBox="1"/>
          <p:nvPr/>
        </p:nvSpPr>
        <p:spPr>
          <a:xfrm>
            <a:off x="7897813" y="2906713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>
              <a:defRPr/>
            </a:pPr>
            <a:r>
              <a:rPr lang="en-US" sz="8000" dirty="0"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99" y="685800"/>
            <a:ext cx="7143765" cy="2916704"/>
          </a:xfrm>
        </p:spPr>
        <p:txBody>
          <a:bodyPr>
            <a:normAutofit/>
          </a:bodyPr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162698" y="3610032"/>
            <a:ext cx="6500967" cy="377768"/>
          </a:xfrm>
        </p:spPr>
        <p:txBody>
          <a:bodyPr anchor="t"/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106334"/>
            <a:ext cx="7797662" cy="1268252"/>
          </a:xfrm>
        </p:spPr>
        <p:txBody>
          <a:bodyPr/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0FEBE6-5B08-4F19-93F6-66DAAE978D5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002699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1723855"/>
            <a:ext cx="7796030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247468"/>
            <a:ext cx="7796030" cy="1140644"/>
          </a:xfrm>
        </p:spPr>
        <p:txBody>
          <a:bodyPr anchor="t"/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9BBDD-E0F0-4752-A265-87047BBCC2D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268716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6030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2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52" y="2639658"/>
            <a:ext cx="2482596" cy="273492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5967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175966" y="2639658"/>
            <a:ext cx="2482596" cy="273492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7785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27785" y="2639658"/>
            <a:ext cx="2482596" cy="273492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29D3D-C660-49FB-8CFB-062ADE7A1A9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17848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6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8880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4335" y="2063396"/>
            <a:ext cx="2482596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8880" y="4389288"/>
            <a:ext cx="2482596" cy="98529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805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176999" y="2063396"/>
            <a:ext cx="2482596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176998" y="4389286"/>
            <a:ext cx="2483655" cy="985300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670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26614" y="2063394"/>
            <a:ext cx="2482596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26614" y="4389284"/>
            <a:ext cx="2482596" cy="985302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F9498-1025-48EA-8E3C-29E86AC38AD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009019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1" y="2063396"/>
            <a:ext cx="7796030" cy="3311190"/>
          </a:xfrm>
        </p:spPr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E0CAD-279B-461D-A43D-5B71608FD42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98612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1896" y="685801"/>
            <a:ext cx="1698485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1" y="685801"/>
            <a:ext cx="5928323" cy="4688785"/>
          </a:xfrm>
        </p:spPr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CA727-1B64-40CE-8B1C-50298DEAC4E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7511505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標題，物件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724F9-2E82-4BE4-887A-1B023C905C0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7390682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2B430-68AB-4318-9D6E-384F41FCC87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64359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4F67D-0512-4F17-9750-BAB28785D68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4977307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815AA-8B54-4D04-B4DE-CB84D9300DF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855323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BF51E-41D3-478D-8836-5107D6CF2C1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6553044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D4621-EC5D-4908-8C77-F456424DAC2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7844454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F3CF5-AD26-493E-AF20-3AA0C7C8BFF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9847595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9EF89-619C-45D1-80E0-6F2454BCB01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1253830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F4655-66B4-4197-A642-7A2C6EB0FC4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5434466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1FDA2-E72C-458C-AA82-BE523E91CFF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078063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A81B5-207B-4F9F-B27A-DC225941C33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454792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5CA94-AC89-448C-9811-3F9E63DC387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0173335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0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8000" dirty="0">
                <a:effectLst/>
              </a:rPr>
              <a:t>“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>
              <a:defRPr/>
            </a:pPr>
            <a:r>
              <a:rPr lang="en-US" sz="8000" dirty="0"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520C-19F0-4BC0-ACF2-BC023C45E25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2061754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39E45-5107-4926-A1AB-81C50D5F914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6806494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81300-F2E1-4EB2-ADC1-29460F5FE9F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1869673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58B46-F837-4B82-B244-4FCE2031672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3506019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8D7C4-3B3F-4115-899D-2AF7D906775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5241891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B43E1-81C0-4346-BB9A-68DC05AAD5D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50574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image" Target="../media/image6.jpeg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9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731838" y="642938"/>
            <a:ext cx="76803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31838" y="2103438"/>
            <a:ext cx="7680325" cy="393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4950" y="6308725"/>
            <a:ext cx="2057400" cy="2746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7150" y="6308725"/>
            <a:ext cx="3949700" cy="2746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23200" y="6308725"/>
            <a:ext cx="1096963" cy="2746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D5A12B33-5807-4829-B649-0EC54001E4D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14" r:id="rId2"/>
    <p:sldLayoutId id="2147483937" r:id="rId3"/>
    <p:sldLayoutId id="2147483915" r:id="rId4"/>
    <p:sldLayoutId id="2147483916" r:id="rId5"/>
    <p:sldLayoutId id="2147483917" r:id="rId6"/>
    <p:sldLayoutId id="2147483918" r:id="rId7"/>
    <p:sldLayoutId id="2147483938" r:id="rId8"/>
    <p:sldLayoutId id="2147483939" r:id="rId9"/>
    <p:sldLayoutId id="2147483919" r:id="rId10"/>
    <p:sldLayoutId id="2147483920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lang="en-US" sz="4000" kern="1200" dirty="0">
          <a:solidFill>
            <a:srgbClr val="262626"/>
          </a:solidFill>
          <a:latin typeface="+mj-lt"/>
          <a:ea typeface="+mn-ea"/>
          <a:cs typeface="+mn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Century Gothic" panose="020B0502020202020204" pitchFamily="34" charset="0"/>
          <a:ea typeface="新細明體" panose="02020500000000000000" pitchFamily="18" charset="-12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Century Gothic" panose="020B0502020202020204" pitchFamily="34" charset="0"/>
          <a:ea typeface="新細明體" panose="02020500000000000000" pitchFamily="18" charset="-12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Century Gothic" panose="020B0502020202020204" pitchFamily="34" charset="0"/>
          <a:ea typeface="新細明體" panose="02020500000000000000" pitchFamily="18" charset="-12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Century Gothic" panose="020B0502020202020204" pitchFamily="34" charset="0"/>
          <a:ea typeface="新細明體" panose="02020500000000000000" pitchFamily="18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Century Gothic" panose="020B0502020202020204" pitchFamily="34" charset="0"/>
          <a:ea typeface="新細明體" panose="02020500000000000000" pitchFamily="18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Century Gothic" panose="020B0502020202020204" pitchFamily="34" charset="0"/>
          <a:ea typeface="新細明體" panose="02020500000000000000" pitchFamily="18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Century Gothic" panose="020B0502020202020204" pitchFamily="34" charset="0"/>
          <a:ea typeface="新細明體" panose="02020500000000000000" pitchFamily="18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Century Gothic" panose="020B0502020202020204" pitchFamily="34" charset="0"/>
          <a:ea typeface="新細明體" panose="02020500000000000000" pitchFamily="18" charset="-120"/>
        </a:defRPr>
      </a:lvl9pPr>
    </p:titleStyle>
    <p:bodyStyle>
      <a:lvl1pPr marL="182563" indent="-182563" algn="l" rtl="0" fontAlgn="base">
        <a:spcBef>
          <a:spcPts val="900"/>
        </a:spcBef>
        <a:spcAft>
          <a:spcPct val="0"/>
        </a:spcAft>
        <a:buClr>
          <a:srgbClr val="262626"/>
        </a:buClr>
        <a:buFont typeface="Garamond" panose="02020404030301010803" pitchFamily="18" charset="0"/>
        <a:buChar char="◦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fontAlgn="base">
        <a:spcBef>
          <a:spcPts val="500"/>
        </a:spcBef>
        <a:spcAft>
          <a:spcPct val="0"/>
        </a:spcAft>
        <a:buClr>
          <a:srgbClr val="262626"/>
        </a:buClr>
        <a:buFont typeface="Garamond" panose="02020404030301010803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fontAlgn="base">
        <a:spcBef>
          <a:spcPts val="500"/>
        </a:spcBef>
        <a:spcAft>
          <a:spcPct val="0"/>
        </a:spcAft>
        <a:buClr>
          <a:srgbClr val="262626"/>
        </a:buClr>
        <a:buFont typeface="Garamond" panose="02020404030301010803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spcBef>
          <a:spcPts val="500"/>
        </a:spcBef>
        <a:spcAft>
          <a:spcPct val="0"/>
        </a:spcAft>
        <a:buClr>
          <a:srgbClr val="262626"/>
        </a:buClr>
        <a:buFont typeface="Garamond" panose="02020404030301010803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fontAlgn="base">
        <a:spcBef>
          <a:spcPts val="500"/>
        </a:spcBef>
        <a:spcAft>
          <a:spcPct val="0"/>
        </a:spcAft>
        <a:buClr>
          <a:srgbClr val="262626"/>
        </a:buClr>
        <a:buFont typeface="Garamond" panose="02020404030301010803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Brickwork-SD-R1acrop.jpg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51" name="Group 9"/>
          <p:cNvGrpSpPr>
            <a:grpSpLocks/>
          </p:cNvGrpSpPr>
          <p:nvPr/>
        </p:nvGrpSpPr>
        <p:grpSpPr bwMode="auto">
          <a:xfrm>
            <a:off x="-19050" y="0"/>
            <a:ext cx="9004300" cy="6643688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2524" cy="6420230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0" y="685800"/>
            <a:ext cx="7797800" cy="11525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2063750"/>
            <a:ext cx="7797800" cy="3311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73700" y="5757863"/>
            <a:ext cx="2838450" cy="4984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5757863"/>
            <a:ext cx="4124325" cy="4984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14875" y="5757863"/>
            <a:ext cx="681038" cy="4984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0" cap="all" baseline="0" smtClean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933DA778-9B9B-4382-9CAB-125E1FF9768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0" r:id="rId1"/>
    <p:sldLayoutId id="2147483921" r:id="rId2"/>
    <p:sldLayoutId id="2147483922" r:id="rId3"/>
    <p:sldLayoutId id="2147483923" r:id="rId4"/>
    <p:sldLayoutId id="2147483924" r:id="rId5"/>
    <p:sldLayoutId id="2147483925" r:id="rId6"/>
    <p:sldLayoutId id="2147483926" r:id="rId7"/>
    <p:sldLayoutId id="2147483927" r:id="rId8"/>
    <p:sldLayoutId id="2147483928" r:id="rId9"/>
    <p:sldLayoutId id="2147483929" r:id="rId10"/>
    <p:sldLayoutId id="2147483930" r:id="rId11"/>
    <p:sldLayoutId id="2147483941" r:id="rId12"/>
    <p:sldLayoutId id="2147483931" r:id="rId13"/>
    <p:sldLayoutId id="2147483932" r:id="rId14"/>
    <p:sldLayoutId id="2147483933" r:id="rId15"/>
    <p:sldLayoutId id="2147483934" r:id="rId16"/>
    <p:sldLayoutId id="2147483935" r:id="rId17"/>
    <p:sldLayoutId id="2147483942" r:id="rId18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 cap="all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Impact" panose="020B0806030902050204" pitchFamily="34" charset="0"/>
          <a:ea typeface="新細明體" panose="02020500000000000000" pitchFamily="18" charset="-12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Impact" panose="020B0806030902050204" pitchFamily="34" charset="0"/>
          <a:ea typeface="新細明體" panose="02020500000000000000" pitchFamily="18" charset="-12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Impact" panose="020B0806030902050204" pitchFamily="34" charset="0"/>
          <a:ea typeface="新細明體" panose="02020500000000000000" pitchFamily="18" charset="-12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Impact" panose="020B0806030902050204" pitchFamily="34" charset="0"/>
          <a:ea typeface="新細明體" panose="02020500000000000000" pitchFamily="18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Impact" panose="020B0806030902050204" pitchFamily="34" charset="0"/>
          <a:ea typeface="新細明體" panose="02020500000000000000" pitchFamily="18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Impact" panose="020B0806030902050204" pitchFamily="34" charset="0"/>
          <a:ea typeface="新細明體" panose="02020500000000000000" pitchFamily="18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Impact" panose="020B0806030902050204" pitchFamily="34" charset="0"/>
          <a:ea typeface="新細明體" panose="02020500000000000000" pitchFamily="18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Impact" panose="020B0806030902050204" pitchFamily="34" charset="0"/>
          <a:ea typeface="新細明體" panose="02020500000000000000" pitchFamily="18" charset="-120"/>
        </a:defRPr>
      </a:lvl9pPr>
    </p:titleStyle>
    <p:bodyStyle>
      <a:lvl1pPr marL="228600" indent="-228600" algn="l" rtl="0" fontAlgn="base">
        <a:lnSpc>
          <a:spcPct val="120000"/>
        </a:lnSpc>
        <a:spcBef>
          <a:spcPts val="1000"/>
        </a:spcBef>
        <a:spcAft>
          <a:spcPct val="0"/>
        </a:spcAft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60000"/>
        <a:buFont typeface="Arial" panose="020B0604020202020204" pitchFamily="34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100000">
              <a:srgbClr val="B8B8B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94579A3-E6E8-4EF6-A759-67173B7B66F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  <p:sldLayoutId id="2147483955" r:id="rId13"/>
    <p:sldLayoutId id="2147483956" r:id="rId14"/>
    <p:sldLayoutId id="2147483957" r:id="rId15"/>
    <p:sldLayoutId id="2147483958" r:id="rId16"/>
    <p:sldLayoutId id="2147483959" r:id="rId17"/>
  </p:sldLayoutIdLst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  <a:ea typeface="新細明體" panose="02020500000000000000" pitchFamily="18" charset="-12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  <a:ea typeface="新細明體" panose="02020500000000000000" pitchFamily="18" charset="-12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  <a:ea typeface="新細明體" panose="02020500000000000000" pitchFamily="18" charset="-12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  <a:ea typeface="新細明體" panose="02020500000000000000" pitchFamily="18" charset="-12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  <a:ea typeface="新細明體" panose="02020500000000000000" pitchFamily="18" charset="-12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  <a:ea typeface="新細明體" panose="02020500000000000000" pitchFamily="18" charset="-12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  <a:ea typeface="新細明體" panose="02020500000000000000" pitchFamily="18" charset="-12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  <a:ea typeface="新細明體" panose="02020500000000000000" pitchFamily="18" charset="-120"/>
        </a:defRPr>
      </a:lvl9pPr>
    </p:titleStyle>
    <p:bodyStyle>
      <a:lvl1pPr marL="228600" indent="-228600" algn="l" rtl="0" fontAlgn="base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3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260350"/>
            <a:ext cx="7772400" cy="89535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5400" smtClean="0">
                <a:solidFill>
                  <a:srgbClr val="CC3300"/>
                </a:solidFill>
                <a:ea typeface="標楷體" pitchFamily="65" charset="-120"/>
              </a:rPr>
              <a:t>文興高中桌球社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63713" y="2276475"/>
            <a:ext cx="4265612" cy="2016125"/>
          </a:xfrm>
        </p:spPr>
        <p:txBody>
          <a:bodyPr rtlCol="0"/>
          <a:lstStyle/>
          <a:p>
            <a:pPr algn="l" fontAlgn="auto"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defRPr/>
            </a:pPr>
            <a:r>
              <a:rPr lang="zh-TW" altLang="en-US" sz="3600" dirty="0" smtClean="0">
                <a:ea typeface="標楷體" pitchFamily="65" charset="-120"/>
              </a:rPr>
              <a:t>指導老師</a:t>
            </a:r>
            <a:r>
              <a:rPr lang="zh-TW" altLang="en-US" sz="3600" dirty="0" smtClean="0">
                <a:ea typeface="標楷體" pitchFamily="65" charset="-120"/>
              </a:rPr>
              <a:t>：</a:t>
            </a:r>
            <a:r>
              <a:rPr lang="zh-TW" altLang="en-US" sz="3600" dirty="0" smtClean="0">
                <a:solidFill>
                  <a:srgbClr val="FF0000"/>
                </a:solidFill>
                <a:ea typeface="標楷體" pitchFamily="65" charset="-120"/>
              </a:rPr>
              <a:t>張郅</a:t>
            </a:r>
            <a:r>
              <a:rPr lang="zh-TW" altLang="en-US" sz="3600" dirty="0">
                <a:solidFill>
                  <a:srgbClr val="FF0000"/>
                </a:solidFill>
                <a:ea typeface="標楷體" pitchFamily="65" charset="-120"/>
              </a:rPr>
              <a:t>旺</a:t>
            </a:r>
            <a:endParaRPr lang="zh-TW" altLang="en-US" sz="3600" dirty="0" smtClean="0">
              <a:solidFill>
                <a:srgbClr val="FF0000"/>
              </a:solidFill>
              <a:ea typeface="標楷體" pitchFamily="65" charset="-120"/>
            </a:endParaRPr>
          </a:p>
          <a:p>
            <a:pPr algn="l" fontAlgn="auto"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defRPr/>
            </a:pPr>
            <a:r>
              <a:rPr lang="zh-TW" altLang="en-US" sz="3600" dirty="0" smtClean="0">
                <a:ea typeface="標楷體" pitchFamily="65" charset="-120"/>
              </a:rPr>
              <a:t>社     長：</a:t>
            </a:r>
            <a:r>
              <a:rPr lang="zh-TW" altLang="en-US" sz="3600" dirty="0" smtClean="0">
                <a:solidFill>
                  <a:srgbClr val="8E6C00"/>
                </a:solidFill>
                <a:ea typeface="標楷體" pitchFamily="65" charset="-120"/>
              </a:rPr>
              <a:t>羅世彬</a:t>
            </a:r>
          </a:p>
          <a:p>
            <a:pPr algn="l" fontAlgn="auto"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defRPr/>
            </a:pPr>
            <a:r>
              <a:rPr lang="zh-TW" altLang="en-US" sz="3600" dirty="0" smtClean="0">
                <a:ea typeface="標楷體" pitchFamily="65" charset="-120"/>
              </a:rPr>
              <a:t>副 社 長：</a:t>
            </a:r>
            <a:r>
              <a:rPr lang="zh-TW" altLang="en-US" sz="3600" dirty="0" smtClean="0">
                <a:solidFill>
                  <a:srgbClr val="00B050"/>
                </a:solidFill>
                <a:ea typeface="標楷體" pitchFamily="65" charset="-120"/>
              </a:rPr>
              <a:t>范易</a:t>
            </a:r>
            <a:r>
              <a:rPr lang="zh-TW" altLang="en-US" sz="3600" dirty="0">
                <a:solidFill>
                  <a:srgbClr val="00B050"/>
                </a:solidFill>
                <a:ea typeface="標楷體" pitchFamily="65" charset="-120"/>
              </a:rPr>
              <a:t>丞</a:t>
            </a:r>
            <a:endParaRPr lang="zh-TW" altLang="en-US" sz="3600" dirty="0" smtClean="0">
              <a:solidFill>
                <a:srgbClr val="00B050"/>
              </a:solidFill>
              <a:ea typeface="標楷體" pitchFamily="65" charset="-120"/>
            </a:endParaRPr>
          </a:p>
        </p:txBody>
      </p:sp>
      <p:pic>
        <p:nvPicPr>
          <p:cNvPr id="11268" name="圖片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3860800"/>
            <a:ext cx="26511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>
          <a:xfrm>
            <a:off x="179388" y="333375"/>
            <a:ext cx="6188075" cy="81121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5400" dirty="0">
                <a:ea typeface="標楷體" pitchFamily="65" charset="-120"/>
              </a:rPr>
              <a:t>我們的桌球教室</a:t>
            </a:r>
            <a:r>
              <a:rPr lang="en-US" altLang="zh-TW" sz="5400" dirty="0">
                <a:ea typeface="標楷體" pitchFamily="65" charset="-120"/>
              </a:rPr>
              <a:t> </a:t>
            </a:r>
            <a:endParaRPr lang="zh-TW" altLang="en-US" sz="5400" dirty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293938" y="1773238"/>
            <a:ext cx="4567237" cy="1752600"/>
          </a:xfrm>
        </p:spPr>
        <p:txBody>
          <a:bodyPr/>
          <a:lstStyle/>
          <a:p>
            <a:pPr algn="l" fontAlgn="auto">
              <a:spcAft>
                <a:spcPts val="0"/>
              </a:spcAft>
              <a:defRPr/>
            </a:pPr>
            <a:r>
              <a:rPr lang="zh-TW" altLang="en-US" sz="3600" dirty="0" smtClean="0">
                <a:ea typeface="標楷體" pitchFamily="65" charset="-120"/>
              </a:rPr>
              <a:t>我們的熱情如火</a:t>
            </a:r>
            <a:r>
              <a:rPr lang="zh-TW" altLang="en-US" sz="3600" dirty="0">
                <a:ea typeface="標楷體" pitchFamily="65" charset="-120"/>
              </a:rPr>
              <a:t> </a:t>
            </a:r>
            <a:r>
              <a:rPr lang="zh-TW" altLang="en-US" sz="3600" dirty="0" smtClean="0">
                <a:ea typeface="標楷體" pitchFamily="65" charset="-120"/>
              </a:rPr>
              <a:t> </a:t>
            </a:r>
            <a:endParaRPr lang="en-US" altLang="zh-TW" sz="3600" dirty="0" smtClean="0">
              <a:ea typeface="標楷體" pitchFamily="65" charset="-120"/>
            </a:endParaRPr>
          </a:p>
          <a:p>
            <a:pPr algn="l" fontAlgn="auto">
              <a:spcAft>
                <a:spcPts val="0"/>
              </a:spcAft>
              <a:defRPr/>
            </a:pPr>
            <a:r>
              <a:rPr lang="zh-TW" altLang="en-US" sz="3600" dirty="0" smtClean="0">
                <a:ea typeface="標楷體" pitchFamily="65" charset="-120"/>
              </a:rPr>
              <a:t>燃燒我們的青春吧</a:t>
            </a:r>
            <a:endParaRPr lang="zh-TW" altLang="en-US" sz="3600" dirty="0" smtClean="0">
              <a:ea typeface="標楷體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42" y="3496559"/>
            <a:ext cx="3675791" cy="20673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492950"/>
            <a:ext cx="3673907" cy="20673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10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468313" y="476250"/>
            <a:ext cx="7772400" cy="1017588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社團集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錦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0" y="2378347"/>
            <a:ext cx="3888432" cy="1626717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zh-TW" altLang="en-US" sz="36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揮</a:t>
            </a:r>
            <a:r>
              <a:rPr lang="zh-TW" altLang="en-US" sz="36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汗的暢快</a:t>
            </a:r>
            <a:r>
              <a:rPr lang="en-US" altLang="zh-TW" sz="36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6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讓我們都忘了所有壓</a:t>
            </a:r>
            <a:r>
              <a:rPr lang="zh-TW" altLang="en-US" sz="36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力</a:t>
            </a:r>
            <a:endParaRPr lang="zh-TW" altLang="en-US" sz="36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005064"/>
            <a:ext cx="1054737" cy="1556792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702" y="1493838"/>
            <a:ext cx="3638716" cy="20465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861048"/>
            <a:ext cx="3676250" cy="206869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65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5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12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364163" y="2708275"/>
            <a:ext cx="3252787" cy="1828800"/>
          </a:xfrm>
        </p:spPr>
        <p:txBody>
          <a:bodyPr/>
          <a:lstStyle/>
          <a:p>
            <a:pPr marL="0" indent="0" fontAlgn="auto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即使是三振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fontAlgn="auto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也要奮力一揮</a:t>
            </a:r>
            <a:endParaRPr lang="zh-TW" altLang="en-US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標題 3"/>
          <p:cNvSpPr txBox="1">
            <a:spLocks/>
          </p:cNvSpPr>
          <p:nvPr/>
        </p:nvSpPr>
        <p:spPr bwMode="auto">
          <a:xfrm>
            <a:off x="468313" y="476250"/>
            <a:ext cx="7772400" cy="1017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pitchFamily="18" charset="-120"/>
              </a:defRPr>
            </a:lvl9pPr>
          </a:lstStyle>
          <a:p>
            <a:pPr>
              <a:defRPr/>
            </a:pPr>
            <a:r>
              <a:rPr lang="zh-TW" altLang="en-US" sz="5400" kern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社團集錦</a:t>
            </a:r>
            <a:endParaRPr lang="zh-TW" altLang="en-US" sz="5400" kern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614863"/>
            <a:ext cx="1331912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492896"/>
            <a:ext cx="4956090" cy="27874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build="p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標題 3"/>
          <p:cNvSpPr>
            <a:spLocks noGrp="1"/>
          </p:cNvSpPr>
          <p:nvPr>
            <p:ph type="ctrTitle"/>
          </p:nvPr>
        </p:nvSpPr>
        <p:spPr>
          <a:xfrm>
            <a:off x="4211638" y="242888"/>
            <a:ext cx="3092450" cy="101758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5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社團集</a:t>
            </a:r>
            <a:r>
              <a:rPr lang="zh-TW" altLang="en-US" sz="5400" dirty="0">
                <a:latin typeface="標楷體" panose="03000509000000000000" pitchFamily="65" charset="-120"/>
                <a:ea typeface="標楷體" panose="03000509000000000000" pitchFamily="65" charset="-120"/>
              </a:rPr>
              <a:t>錦</a:t>
            </a:r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>
          <a:xfrm>
            <a:off x="900113" y="1354138"/>
            <a:ext cx="7232650" cy="7032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2800" dirty="0" smtClean="0">
                <a:latin typeface="AcadEref" pitchFamily="2" charset="0"/>
                <a:ea typeface="標楷體" pitchFamily="65" charset="-120"/>
              </a:rPr>
              <a:t>一點一滴</a:t>
            </a:r>
            <a:r>
              <a:rPr lang="zh-TW" altLang="en-US" sz="2800" dirty="0" smtClean="0">
                <a:latin typeface="AcadEref" pitchFamily="2" charset="0"/>
                <a:ea typeface="標楷體" pitchFamily="65" charset="-120"/>
              </a:rPr>
              <a:t>的</a:t>
            </a:r>
            <a:r>
              <a:rPr lang="zh-TW" altLang="en-US" sz="2800" dirty="0" smtClean="0">
                <a:latin typeface="AcadEref" pitchFamily="2" charset="0"/>
                <a:ea typeface="標楷體" pitchFamily="65" charset="-120"/>
              </a:rPr>
              <a:t>汗水將伴隨我們的青</a:t>
            </a:r>
            <a:r>
              <a:rPr lang="zh-TW" altLang="en-US" sz="2800" dirty="0">
                <a:latin typeface="AcadEref" pitchFamily="2" charset="0"/>
                <a:ea typeface="標楷體" pitchFamily="65" charset="-120"/>
              </a:rPr>
              <a:t>春</a:t>
            </a:r>
            <a:endParaRPr lang="zh-TW" altLang="en-US" sz="2800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37" y="3645024"/>
            <a:ext cx="3835739" cy="21573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6189" y="3789040"/>
            <a:ext cx="3816897" cy="21467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圖片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373500"/>
            <a:ext cx="97472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圖片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197" y="3530434"/>
            <a:ext cx="97472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圖片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6189" y="2333491"/>
            <a:ext cx="3831606" cy="21550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圖片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198" y="2116968"/>
            <a:ext cx="97472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圖片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12" y="2057400"/>
            <a:ext cx="3835739" cy="21573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圖片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381" y="1760045"/>
            <a:ext cx="97472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標題 3"/>
          <p:cNvSpPr>
            <a:spLocks noGrp="1"/>
          </p:cNvSpPr>
          <p:nvPr>
            <p:ph type="ctrTitle"/>
          </p:nvPr>
        </p:nvSpPr>
        <p:spPr>
          <a:xfrm rot="21144013">
            <a:off x="3571295" y="388970"/>
            <a:ext cx="3097091" cy="10175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5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社團集</a:t>
            </a:r>
            <a:r>
              <a:rPr lang="zh-TW" altLang="en-US" sz="5400" dirty="0">
                <a:latin typeface="標楷體" panose="03000509000000000000" pitchFamily="65" charset="-120"/>
                <a:ea typeface="標楷體" panose="03000509000000000000" pitchFamily="65" charset="-120"/>
              </a:rPr>
              <a:t>錦</a:t>
            </a:r>
          </a:p>
        </p:txBody>
      </p:sp>
      <p:sp>
        <p:nvSpPr>
          <p:cNvPr id="7" name="副標題 6"/>
          <p:cNvSpPr>
            <a:spLocks noGrp="1"/>
          </p:cNvSpPr>
          <p:nvPr>
            <p:ph type="subTitle" idx="1"/>
          </p:nvPr>
        </p:nvSpPr>
        <p:spPr>
          <a:xfrm rot="21209988">
            <a:off x="1331913" y="1700213"/>
            <a:ext cx="6400800" cy="7747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2800" dirty="0">
                <a:solidFill>
                  <a:srgbClr val="00B0F0"/>
                </a:solidFill>
                <a:ea typeface="標楷體" pitchFamily="65" charset="-120"/>
              </a:rPr>
              <a:t>同</a:t>
            </a:r>
            <a:r>
              <a:rPr lang="zh-TW" altLang="en-US" sz="2800" dirty="0" smtClean="0">
                <a:solidFill>
                  <a:srgbClr val="00B0F0"/>
                </a:solidFill>
                <a:ea typeface="標楷體" pitchFamily="65" charset="-120"/>
              </a:rPr>
              <a:t>場競</a:t>
            </a:r>
            <a:r>
              <a:rPr lang="zh-TW" altLang="en-US" sz="2800" dirty="0">
                <a:solidFill>
                  <a:srgbClr val="00B0F0"/>
                </a:solidFill>
                <a:ea typeface="標楷體" pitchFamily="65" charset="-120"/>
              </a:rPr>
              <a:t>技</a:t>
            </a:r>
            <a:r>
              <a:rPr lang="zh-TW" altLang="en-US" sz="2800" dirty="0" smtClean="0">
                <a:solidFill>
                  <a:srgbClr val="00B0F0"/>
                </a:solidFill>
                <a:ea typeface="標楷體" pitchFamily="65" charset="-120"/>
              </a:rPr>
              <a:t>更使我們進</a:t>
            </a:r>
            <a:r>
              <a:rPr lang="zh-TW" altLang="en-US" sz="2800" dirty="0">
                <a:solidFill>
                  <a:srgbClr val="00B0F0"/>
                </a:solidFill>
                <a:ea typeface="標楷體" pitchFamily="65" charset="-120"/>
              </a:rPr>
              <a:t>步</a:t>
            </a:r>
            <a:endParaRPr lang="zh-TW" altLang="en-US" sz="2800" dirty="0">
              <a:solidFill>
                <a:srgbClr val="00B0F0"/>
              </a:solidFill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56992"/>
            <a:ext cx="3816424" cy="21475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513" y="2924944"/>
            <a:ext cx="3903488" cy="21954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00B05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>
          <a:xfrm>
            <a:off x="-252413" y="603250"/>
            <a:ext cx="9648826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我們的故事將繼續下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去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7411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204864"/>
            <a:ext cx="5138837" cy="353419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5ABCAE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ABCAE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1119" y="908720"/>
            <a:ext cx="9145016" cy="1596177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rgbClr val="0066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桌球社歡迎您的加入</a:t>
            </a:r>
            <a:endParaRPr lang="zh-TW" altLang="en-US" sz="5400" dirty="0">
              <a:solidFill>
                <a:srgbClr val="0066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752" y="3212976"/>
            <a:ext cx="333375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03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22222E-6 -2.59259E-6 L -2.22222E-6 -0.07222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肥皂">
  <a:themeElements>
    <a:clrScheme name="肥皂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肥皂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肥皂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主要賽事">
  <a:themeElements>
    <a:clrScheme name="主要賽事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主要賽事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主要賽事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3.xml><?xml version="1.0" encoding="utf-8"?>
<a:theme xmlns:a="http://schemas.openxmlformats.org/drawingml/2006/main" name="小水滴">
  <a:themeElements>
    <a:clrScheme name="小水滴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小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小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Cliff</Template>
  <TotalTime>233</TotalTime>
  <Words>92</Words>
  <Application>Microsoft Office PowerPoint</Application>
  <PresentationFormat>如螢幕大小 (4:3)</PresentationFormat>
  <Paragraphs>19</Paragraphs>
  <Slides>8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3</vt:i4>
      </vt:variant>
      <vt:variant>
        <vt:lpstr>投影片標題</vt:lpstr>
      </vt:variant>
      <vt:variant>
        <vt:i4>8</vt:i4>
      </vt:variant>
    </vt:vector>
  </HeadingPairs>
  <TitlesOfParts>
    <vt:vector size="22" baseType="lpstr">
      <vt:lpstr>AcadEref</vt:lpstr>
      <vt:lpstr>Tw Cen MT</vt:lpstr>
      <vt:lpstr>新細明體</vt:lpstr>
      <vt:lpstr>標楷體</vt:lpstr>
      <vt:lpstr>Arial</vt:lpstr>
      <vt:lpstr>Calibri</vt:lpstr>
      <vt:lpstr>Century Gothic</vt:lpstr>
      <vt:lpstr>Garamond</vt:lpstr>
      <vt:lpstr>Impact</vt:lpstr>
      <vt:lpstr>Verdana</vt:lpstr>
      <vt:lpstr>Wingdings</vt:lpstr>
      <vt:lpstr>肥皂</vt:lpstr>
      <vt:lpstr>主要賽事</vt:lpstr>
      <vt:lpstr>小水滴</vt:lpstr>
      <vt:lpstr>文興高中桌球社</vt:lpstr>
      <vt:lpstr>我們的桌球教室 </vt:lpstr>
      <vt:lpstr>社團集錦</vt:lpstr>
      <vt:lpstr>PowerPoint 簡報</vt:lpstr>
      <vt:lpstr>社團集錦</vt:lpstr>
      <vt:lpstr>社團集錦</vt:lpstr>
      <vt:lpstr>我們的故事將繼續下去</vt:lpstr>
      <vt:lpstr>桌球社歡迎您的加入</vt:lpstr>
    </vt:vector>
  </TitlesOfParts>
  <Company>CMT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文興高中桌球社</dc:title>
  <dc:creator>user</dc:creator>
  <cp:lastModifiedBy>羅宇偉</cp:lastModifiedBy>
  <cp:revision>30</cp:revision>
  <dcterms:created xsi:type="dcterms:W3CDTF">2012-04-11T10:42:41Z</dcterms:created>
  <dcterms:modified xsi:type="dcterms:W3CDTF">2018-05-20T15:40:00Z</dcterms:modified>
</cp:coreProperties>
</file>