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7" r:id="rId4"/>
    <p:sldId id="261" r:id="rId5"/>
    <p:sldId id="262" r:id="rId6"/>
    <p:sldId id="259" r:id="rId7"/>
    <p:sldId id="260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0968298337@outlook.com" userId="eb4417b8cb64ada9" providerId="LiveId" clId="{C1311B05-A668-4078-A850-1518DAF26C5C}"/>
    <pc:docChg chg="custSel modSld">
      <pc:chgData name="a0968298337@outlook.com" userId="eb4417b8cb64ada9" providerId="LiveId" clId="{C1311B05-A668-4078-A850-1518DAF26C5C}" dt="2023-05-21T13:20:15.641" v="3" actId="21"/>
      <pc:docMkLst>
        <pc:docMk/>
      </pc:docMkLst>
      <pc:sldChg chg="delSp modSp mod">
        <pc:chgData name="a0968298337@outlook.com" userId="eb4417b8cb64ada9" providerId="LiveId" clId="{C1311B05-A668-4078-A850-1518DAF26C5C}" dt="2023-05-21T13:20:15.641" v="3" actId="21"/>
        <pc:sldMkLst>
          <pc:docMk/>
          <pc:sldMk cId="3018271291" sldId="256"/>
        </pc:sldMkLst>
        <pc:spChg chg="del mod">
          <ac:chgData name="a0968298337@outlook.com" userId="eb4417b8cb64ada9" providerId="LiveId" clId="{C1311B05-A668-4078-A850-1518DAF26C5C}" dt="2023-05-21T13:20:15.641" v="3" actId="21"/>
          <ac:spMkLst>
            <pc:docMk/>
            <pc:sldMk cId="3018271291" sldId="256"/>
            <ac:spMk id="3" creationId="{2C91335B-C81E-33D3-2D89-6C540CE1D68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69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783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620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158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042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96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494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325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222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59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963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23E1C58-8C4C-4383-88DC-53C7F37C0604}" type="datetimeFigureOut">
              <a:rPr lang="zh-TW" altLang="en-US" smtClean="0"/>
              <a:t>2023/5/21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C128AD1B-B6E0-48A4-81E3-9BE03FF563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7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2F5EB1-4F37-D5F4-46F9-32205DB38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881" y="2989730"/>
            <a:ext cx="6890782" cy="2268559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sz="7300" dirty="0">
                <a:latin typeface="標楷體" panose="03000509000000000000" pitchFamily="65" charset="-120"/>
                <a:ea typeface="標楷體" panose="03000509000000000000" pitchFamily="65" charset="-120"/>
              </a:rPr>
              <a:t>文興高中桌球社</a:t>
            </a:r>
            <a:br>
              <a:rPr lang="en-US" altLang="zh-TW" sz="73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900" b="0" dirty="0"/>
              <a:t>指導老師：</a:t>
            </a:r>
            <a:r>
              <a:rPr lang="zh-TW" altLang="en-US" sz="49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胡文斌</a:t>
            </a:r>
            <a:br>
              <a:rPr lang="en-US" altLang="zh-TW" sz="4900" b="0" dirty="0"/>
            </a:br>
            <a:r>
              <a:rPr lang="zh-TW" altLang="en-US" sz="4900" b="0" dirty="0"/>
              <a:t>高中社長：</a:t>
            </a:r>
            <a:r>
              <a:rPr lang="zh-TW" altLang="en-US" sz="49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蕭仕丞</a:t>
            </a:r>
            <a:br>
              <a:rPr lang="en-US" altLang="zh-TW" sz="49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zh-TW" altLang="en-US" sz="4900" b="0" dirty="0"/>
              <a:t>國中社長：</a:t>
            </a:r>
            <a:r>
              <a:rPr lang="zh-TW" altLang="en-US" sz="4900" b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蕭鈺鐙</a:t>
            </a:r>
            <a:br>
              <a:rPr lang="zh-TW" altLang="en-US" sz="4900" b="1" dirty="0">
                <a:solidFill>
                  <a:srgbClr val="0070C0"/>
                </a:solidFill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8271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9267AD-80AE-B564-EC36-BC28D6C1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538" y="2373188"/>
            <a:ext cx="9692640" cy="139712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1500" dirty="0"/>
              <a:t>謝謝大家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78283BC6-AB11-29D3-7B1E-90B0FD7C3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A61964-F7F6-D04C-B9CA-75E39FE1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09" y="4448175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9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38944D-D114-6892-BF18-F30EEAFA3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2" y="671331"/>
            <a:ext cx="9601200" cy="1485900"/>
          </a:xfrm>
        </p:spPr>
        <p:txBody>
          <a:bodyPr/>
          <a:lstStyle/>
          <a:p>
            <a:r>
              <a:rPr lang="zh-TW" altLang="en-US" dirty="0"/>
              <a:t>明亮廣大的桌球教室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7691792-E74E-9D95-760F-B2A81B538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17" y="590649"/>
            <a:ext cx="4822899" cy="36164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CFD8B3C-8581-3F5A-3A53-6F45696F7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4" y="2903824"/>
            <a:ext cx="4992329" cy="374424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642B1F0-1671-DF37-6385-9B3F7665A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09" y="4448175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9E8CFA-A6C2-DD08-E081-9DF455DC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48" y="1120591"/>
            <a:ext cx="9692640" cy="139712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0" dirty="0">
                <a:latin typeface="標楷體" panose="03000509000000000000" pitchFamily="65" charset="-120"/>
                <a:ea typeface="標楷體" panose="03000509000000000000" pitchFamily="65" charset="-120"/>
              </a:rPr>
              <a:t>社團集錦：</a:t>
            </a:r>
            <a:br>
              <a:rPr lang="en-US" altLang="zh-TW" b="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大力揮灑汗水、青春不能留白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F7B57B7-87A8-BCDE-7A84-A576C05AE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53" y="2397694"/>
            <a:ext cx="4775202" cy="3581763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0A5359C-A7ED-A389-BB98-45CF0244F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" y="2398056"/>
            <a:ext cx="4775201" cy="35814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D9C2B2-FEAC-2D8A-2ACC-E6FAEB30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09" y="4448175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5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1DA0F6-A1B8-8FA7-287F-076C26BF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400" dirty="0">
                <a:latin typeface="AcadEref" pitchFamily="2" charset="0"/>
                <a:ea typeface="標楷體" pitchFamily="65" charset="-120"/>
              </a:rPr>
              <a:t>一點一滴的認真努力使我們更成長</a:t>
            </a:r>
            <a:endParaRPr lang="zh-TW" altLang="en-US" sz="44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F58430-4020-6B70-B814-3875A8C2C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27" y="2178423"/>
            <a:ext cx="4793129" cy="3594847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7305E7-7209-CF64-D993-7120C32D8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44" y="2178423"/>
            <a:ext cx="4793129" cy="359484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D375C15-0C19-0A46-83AF-81D76D8FC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09" y="4448175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3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A713DC-5C59-3A11-BDB4-9D1D1308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大力出擊，揮出人生的</a:t>
            </a:r>
            <a:r>
              <a:rPr lang="en-US" altLang="zh-TW" dirty="0"/>
              <a:t>Home Run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DB00E46-0B40-32F3-8A55-9F32801E2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965500"/>
            <a:ext cx="4834128" cy="3625596"/>
          </a:xfrm>
        </p:spPr>
      </p:pic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68D77456-8BDB-CF92-F0D2-991726C98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71" y="1965500"/>
            <a:ext cx="4763447" cy="357258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1A2D491-2D19-15F1-7F37-8389DF0E6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09" y="4448175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0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F1A682-B2A2-9966-0C73-D312483E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35" y="285233"/>
            <a:ext cx="9692640" cy="1397124"/>
          </a:xfrm>
        </p:spPr>
        <p:txBody>
          <a:bodyPr/>
          <a:lstStyle/>
          <a:p>
            <a:pPr algn="ctr"/>
            <a:r>
              <a:rPr lang="zh-TW" altLang="en-US" dirty="0"/>
              <a:t>高中國中一樣厲害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A1F4E6E-1B3B-B5F9-C9ED-DD882B03F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9" y="1918446"/>
            <a:ext cx="4941172" cy="370587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E69B7D0-EB7D-9046-7E69-C323F5E1A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03" y="1918446"/>
            <a:ext cx="4941172" cy="370587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87B9E5B-1412-29F2-3F89-0650098D2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09" y="4448175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92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D09102-32F9-7497-BA82-89D013ED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一視同仁，國高中互相切磋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EB3CBA-840B-06DD-C89B-3F8EA2D8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81" y="1804136"/>
            <a:ext cx="3240244" cy="243018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AA11C4-8F8A-08AD-7DB1-D084EFBF2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75" y="4347131"/>
            <a:ext cx="3240244" cy="243018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289DA91-16D7-6D40-8EF4-DA89BE8E3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81" y="4347133"/>
            <a:ext cx="3240244" cy="2430183"/>
          </a:xfrm>
          <a:prstGeom prst="rect">
            <a:avLst/>
          </a:prstGeom>
        </p:spPr>
      </p:pic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13AC15E8-48EF-CCB7-C385-ADB85062A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75" y="1828800"/>
            <a:ext cx="3240244" cy="2430183"/>
          </a:xfr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1522BC2-3975-2339-B7F8-3B6E89731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09" y="4448175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2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6FE568-734D-D047-B528-9349D2A8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燃起你的桌球魂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A83A714-1825-F119-B41C-23E84B1B6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3" y="2151529"/>
            <a:ext cx="5407869" cy="3038535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08D790F-C9EB-E946-7733-DE92ECFD2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30733"/>
            <a:ext cx="5219611" cy="29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6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21278C-8FB4-A64B-1394-6FA9B093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桌球社邀請您的加入</a:t>
            </a:r>
            <a:endParaRPr lang="zh-TW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629DEB0-3269-AE89-E1AB-EE72E4A21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56" y="1973352"/>
            <a:ext cx="6247932" cy="4157714"/>
          </a:xfrm>
        </p:spPr>
      </p:pic>
    </p:spTree>
    <p:extLst>
      <p:ext uri="{BB962C8B-B14F-4D97-AF65-F5344CB8AC3E}">
        <p14:creationId xmlns:p14="http://schemas.microsoft.com/office/powerpoint/2010/main" val="2692587478"/>
      </p:ext>
    </p:extLst>
  </p:cSld>
  <p:clrMapOvr>
    <a:masterClrMapping/>
  </p:clrMapOvr>
</p:sld>
</file>

<file path=ppt/theme/theme1.xml><?xml version="1.0" encoding="utf-8"?>
<a:theme xmlns:a="http://schemas.openxmlformats.org/drawingml/2006/main" name="視圖">
  <a:themeElements>
    <a:clrScheme name="視圖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視圖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視圖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TM02900743[[fn=有機]]</Template>
  <TotalTime>88</TotalTime>
  <Words>83</Words>
  <Application>Microsoft Office PowerPoint</Application>
  <PresentationFormat>寬螢幕</PresentationFormat>
  <Paragraphs>10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6" baseType="lpstr">
      <vt:lpstr>AcadEref</vt:lpstr>
      <vt:lpstr>標楷體</vt:lpstr>
      <vt:lpstr>Arial</vt:lpstr>
      <vt:lpstr>Century Schoolbook</vt:lpstr>
      <vt:lpstr>Wingdings 2</vt:lpstr>
      <vt:lpstr>視圖</vt:lpstr>
      <vt:lpstr>文興高中桌球社 指導老師：胡文斌 高中社長：蕭仕丞 國中社長：蕭鈺鐙 </vt:lpstr>
      <vt:lpstr>明亮廣大的桌球教室</vt:lpstr>
      <vt:lpstr>社團集錦： 大力揮灑汗水、青春不能留白 </vt:lpstr>
      <vt:lpstr>一點一滴的認真努力使我們更成長</vt:lpstr>
      <vt:lpstr>大力出擊，揮出人生的Home Run</vt:lpstr>
      <vt:lpstr>高中國中一樣厲害</vt:lpstr>
      <vt:lpstr>一視同仁，國高中互相切磋</vt:lpstr>
      <vt:lpstr>燃起你的桌球魂</vt:lpstr>
      <vt:lpstr>桌球社邀請您的加入</vt:lpstr>
      <vt:lpstr>謝謝大家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文興高中桌球社 指導老師：胡文斌 社長：蕭仕丞</dc:title>
  <dc:creator>仕丞 蕭</dc:creator>
  <cp:lastModifiedBy>a0968298337@outlook.com</cp:lastModifiedBy>
  <cp:revision>3</cp:revision>
  <dcterms:created xsi:type="dcterms:W3CDTF">2023-05-21T11:45:42Z</dcterms:created>
  <dcterms:modified xsi:type="dcterms:W3CDTF">2023-05-21T13:20:27Z</dcterms:modified>
</cp:coreProperties>
</file>