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7200" dirty="0"/>
              <a:t> </a:t>
            </a:r>
            <a:r>
              <a:rPr lang="en-US" altLang="zh-TW" sz="7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7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電腦資訊社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zh-TW" altLang="en-US" sz="3600" cap="all" dirty="0"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老師</a:t>
            </a:r>
            <a:r>
              <a:rPr lang="en-US" altLang="zh-TW" sz="3600" cap="all" dirty="0"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:</a:t>
            </a:r>
            <a:r>
              <a:rPr lang="zh-TW" altLang="en-US" sz="3600" cap="all" dirty="0"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張偉政</a:t>
            </a:r>
            <a:endParaRPr lang="zh-TW" altLang="en-US" sz="3600" cap="all" dirty="0"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92741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666" y="3266747"/>
            <a:ext cx="5129048" cy="288508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3" y="3266747"/>
            <a:ext cx="5129047" cy="2885089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0" y="1597572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課程教學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19741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614" y="3513311"/>
            <a:ext cx="5130000" cy="28856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28" y="3513311"/>
            <a:ext cx="5130000" cy="288562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0" y="1597572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課程教學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7883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6" y="3615559"/>
            <a:ext cx="5130000" cy="28856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027" y="3615560"/>
            <a:ext cx="5130000" cy="288562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0" y="1597572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課程教學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2177373"/>
      </p:ext>
    </p:extLst>
  </p:cSld>
  <p:clrMapOvr>
    <a:masterClrMapping/>
  </p:clrMapOvr>
</p:sld>
</file>

<file path=ppt/theme/theme1.xml><?xml version="1.0" encoding="utf-8"?>
<a:theme xmlns:a="http://schemas.openxmlformats.org/drawingml/2006/main" name="飛機雲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飛機雲</Template>
  <TotalTime>19</TotalTime>
  <Words>14</Words>
  <Application>Microsoft Office PowerPoint</Application>
  <PresentationFormat>寬螢幕</PresentationFormat>
  <Paragraphs>5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新細明體</vt:lpstr>
      <vt:lpstr>Arial</vt:lpstr>
      <vt:lpstr>Century Gothic</vt:lpstr>
      <vt:lpstr>飛機雲</vt:lpstr>
      <vt:lpstr> 106電腦資訊社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106電腦資訊社</dc:title>
  <dc:creator>程 黃</dc:creator>
  <cp:lastModifiedBy>程 黃</cp:lastModifiedBy>
  <cp:revision>2</cp:revision>
  <dcterms:created xsi:type="dcterms:W3CDTF">2018-05-21T06:29:06Z</dcterms:created>
  <dcterms:modified xsi:type="dcterms:W3CDTF">2018-05-21T06:48:45Z</dcterms:modified>
</cp:coreProperties>
</file>