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48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58D72A-BD73-4581-90D5-0ACDA90535C1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68D5E-45E3-4AA5-B73C-83076664F21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7789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8D5E-45E3-4AA5-B73C-83076664F21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10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8FF586AA-11F9-4F61-AF35-C580B6EB1D99}" type="datetimeFigureOut">
              <a:rPr lang="zh-TW" altLang="en-US" smtClean="0"/>
              <a:t>2022/6/7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FE10C2C-CFFA-4E32-87E5-B433EB880A1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sz="4400" dirty="0" smtClean="0"/>
              <a:t>110</a:t>
            </a:r>
            <a:r>
              <a:rPr lang="zh-TW" altLang="en-US" sz="4400" dirty="0" smtClean="0"/>
              <a:t>學年度</a:t>
            </a:r>
            <a:r>
              <a:rPr lang="en-US" altLang="zh-TW" sz="4400" dirty="0" smtClean="0"/>
              <a:t/>
            </a:r>
            <a:br>
              <a:rPr lang="en-US" altLang="zh-TW" sz="4400" dirty="0" smtClean="0"/>
            </a:br>
            <a:r>
              <a:rPr lang="zh-TW" altLang="en-US" sz="4400" dirty="0"/>
              <a:t>第二</a:t>
            </a:r>
            <a:r>
              <a:rPr lang="zh-TW" altLang="en-US" sz="4400" dirty="0" smtClean="0"/>
              <a:t>學期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716016" y="4005064"/>
            <a:ext cx="3309803" cy="1260629"/>
          </a:xfrm>
        </p:spPr>
        <p:txBody>
          <a:bodyPr>
            <a:noAutofit/>
          </a:bodyPr>
          <a:lstStyle/>
          <a:p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八堡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圳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環境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服務社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社團成果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2928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八堡圳環境服務社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/>
              <a:t>主旨： 愛護環境、關心環境問題、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800" dirty="0" smtClean="0"/>
              <a:t>            協助八堡圳周遭環境清潔</a:t>
            </a:r>
            <a:endParaRPr lang="en-US" altLang="zh-TW" sz="2800" dirty="0" smtClean="0"/>
          </a:p>
          <a:p>
            <a:r>
              <a:rPr lang="zh-TW" altLang="en-US" sz="2800" dirty="0" smtClean="0"/>
              <a:t>參與打掃八堡圳的同時，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r>
              <a:rPr lang="zh-TW" altLang="en-US" sz="2800" dirty="0" smtClean="0"/>
              <a:t>可獲得服務時數！</a:t>
            </a:r>
            <a:endParaRPr lang="en-US" altLang="zh-TW" sz="2800" dirty="0" smtClean="0"/>
          </a:p>
          <a:p>
            <a:r>
              <a:rPr lang="zh-TW" altLang="en-US" sz="2800" dirty="0" smtClean="0"/>
              <a:t>社員僅由國中社員組成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241447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2" t="18807" r="10369" b="15057"/>
          <a:stretch/>
        </p:blipFill>
        <p:spPr>
          <a:xfrm>
            <a:off x="323528" y="404664"/>
            <a:ext cx="5299364" cy="4031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7"/>
          <a:stretch/>
        </p:blipFill>
        <p:spPr>
          <a:xfrm>
            <a:off x="4499992" y="2780928"/>
            <a:ext cx="4496048" cy="3696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70890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515966" cy="6021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3"/>
          <a:stretch/>
        </p:blipFill>
        <p:spPr>
          <a:xfrm>
            <a:off x="5076056" y="692696"/>
            <a:ext cx="3633879" cy="6021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6721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0"/>
          <a:stretch/>
        </p:blipFill>
        <p:spPr>
          <a:xfrm>
            <a:off x="4283968" y="3068604"/>
            <a:ext cx="4521199" cy="376808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48" t="25907" r="10369" b="26477"/>
          <a:stretch/>
        </p:blipFill>
        <p:spPr>
          <a:xfrm>
            <a:off x="3995936" y="260648"/>
            <a:ext cx="4933827" cy="2686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4029912" cy="5373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22616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6632"/>
            <a:ext cx="3975906" cy="5301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1" r="10126"/>
          <a:stretch/>
        </p:blipFill>
        <p:spPr>
          <a:xfrm>
            <a:off x="323528" y="1772816"/>
            <a:ext cx="4387897" cy="4655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123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/>
          <a:stretch/>
        </p:blipFill>
        <p:spPr>
          <a:xfrm>
            <a:off x="4067944" y="908720"/>
            <a:ext cx="4337352" cy="53012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7" r="9192"/>
          <a:stretch/>
        </p:blipFill>
        <p:spPr>
          <a:xfrm>
            <a:off x="611560" y="404664"/>
            <a:ext cx="3248070" cy="59218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7507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4" r="4339" b="11193"/>
          <a:stretch/>
        </p:blipFill>
        <p:spPr>
          <a:xfrm>
            <a:off x="107504" y="188640"/>
            <a:ext cx="4474887" cy="2763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6" t="10758" r="-2828" b="1224"/>
          <a:stretch/>
        </p:blipFill>
        <p:spPr>
          <a:xfrm>
            <a:off x="4499992" y="476672"/>
            <a:ext cx="4502177" cy="603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1989" r="22770"/>
          <a:stretch/>
        </p:blipFill>
        <p:spPr>
          <a:xfrm>
            <a:off x="467544" y="2924944"/>
            <a:ext cx="3830171" cy="3840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6585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4343499" cy="5791333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4352032" cy="326402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6" t="26515" b="15758"/>
          <a:stretch/>
        </p:blipFill>
        <p:spPr>
          <a:xfrm>
            <a:off x="4932040" y="476672"/>
            <a:ext cx="3387693" cy="285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405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3608" y="2780928"/>
            <a:ext cx="7024744" cy="1143000"/>
          </a:xfrm>
        </p:spPr>
        <p:txBody>
          <a:bodyPr/>
          <a:lstStyle/>
          <a:p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歡迎加入八堡圳環境服務社！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51000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奧斯丁">
  <a:themeElements>
    <a:clrScheme name="奧斯丁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奧斯丁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奧斯丁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</TotalTime>
  <Words>29</Words>
  <Application>Microsoft Office PowerPoint</Application>
  <PresentationFormat>如螢幕大小 (4:3)</PresentationFormat>
  <Paragraphs>8</Paragraphs>
  <Slides>10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奧斯丁</vt:lpstr>
      <vt:lpstr>110學年度 第二學期 </vt:lpstr>
      <vt:lpstr>八堡圳環境服務社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歡迎加入八堡圳環境服務社！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110學年度 第二學期</dc:title>
  <dc:creator>Li An Wang</dc:creator>
  <cp:lastModifiedBy>Li An Wang</cp:lastModifiedBy>
  <cp:revision>7</cp:revision>
  <dcterms:created xsi:type="dcterms:W3CDTF">2022-06-07T01:46:24Z</dcterms:created>
  <dcterms:modified xsi:type="dcterms:W3CDTF">2022-06-07T02:39:41Z</dcterms:modified>
</cp:coreProperties>
</file>