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Default Extension="wdp" ContentType="image/vnd.ms-photo"/>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08" r:id="rId1"/>
  </p:sldMasterIdLst>
  <p:sldIdLst>
    <p:sldId id="256" r:id="rId2"/>
    <p:sldId id="258" r:id="rId3"/>
    <p:sldId id="263" r:id="rId4"/>
    <p:sldId id="264" r:id="rId5"/>
    <p:sldId id="265" r:id="rId6"/>
    <p:sldId id="259" r:id="rId7"/>
    <p:sldId id="260" r:id="rId8"/>
    <p:sldId id="267" r:id="rId9"/>
    <p:sldId id="269" r:id="rId10"/>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00FF"/>
    <a:srgbClr val="FF0000"/>
    <a:srgbClr val="84E084"/>
    <a:srgbClr val="333399"/>
    <a:srgbClr val="9933FF"/>
    <a:srgbClr val="6600CC"/>
    <a:srgbClr val="FF3300"/>
    <a:srgbClr val="FF99CC"/>
    <a:srgbClr val="FF6600"/>
    <a:srgbClr val="FF993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0" d="100"/>
          <a:sy n="60" d="100"/>
        </p:scale>
        <p:origin x="-618" y="-48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B43A2127-5320-4052-A796-082ED9BC95A5}" type="datetimeFigureOut">
              <a:rPr lang="zh-TW" altLang="en-US" smtClean="0"/>
              <a:pPr/>
              <a:t>2016/9/30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513A571-F4DB-48E5-8CB9-52762C1CEF9B}" type="slidenum">
              <a:rPr lang="zh-TW" altLang="en-US" smtClean="0"/>
              <a:pPr/>
              <a:t>‹#›</a:t>
            </a:fld>
            <a:endParaRPr lang="zh-TW" altLang="en-US"/>
          </a:p>
        </p:txBody>
      </p:sp>
    </p:spTree>
    <p:extLst>
      <p:ext uri="{BB962C8B-B14F-4D97-AF65-F5344CB8AC3E}">
        <p14:creationId xmlns:p14="http://schemas.microsoft.com/office/powerpoint/2010/main" xmlns="" val="3576590744"/>
      </p:ext>
    </p:extLst>
  </p:cSld>
  <p:clrMapOvr>
    <a:masterClrMapping/>
  </p:clrMapOvr>
  <p:transition spd="slow">
    <p:pull/>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43A2127-5320-4052-A796-082ED9BC95A5}" type="datetimeFigureOut">
              <a:rPr lang="zh-TW" altLang="en-US" smtClean="0"/>
              <a:pPr/>
              <a:t>2016/9/30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513A571-F4DB-48E5-8CB9-52762C1CEF9B}" type="slidenum">
              <a:rPr lang="zh-TW" altLang="en-US" smtClean="0"/>
              <a:pPr/>
              <a:t>‹#›</a:t>
            </a:fld>
            <a:endParaRPr lang="zh-TW" altLang="en-US"/>
          </a:p>
        </p:txBody>
      </p:sp>
    </p:spTree>
    <p:extLst>
      <p:ext uri="{BB962C8B-B14F-4D97-AF65-F5344CB8AC3E}">
        <p14:creationId xmlns:p14="http://schemas.microsoft.com/office/powerpoint/2010/main" xmlns="" val="163938355"/>
      </p:ext>
    </p:extLst>
  </p:cSld>
  <p:clrMapOvr>
    <a:masterClrMapping/>
  </p:clrMapOvr>
  <p:transition spd="slow">
    <p:pull/>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B43A2127-5320-4052-A796-082ED9BC95A5}" type="datetimeFigureOut">
              <a:rPr lang="zh-TW" altLang="en-US" smtClean="0"/>
              <a:pPr/>
              <a:t>2016/9/30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513A571-F4DB-48E5-8CB9-52762C1CEF9B}" type="slidenum">
              <a:rPr lang="zh-TW" altLang="en-US" smtClean="0"/>
              <a:pPr/>
              <a:t>‹#›</a:t>
            </a:fld>
            <a:endParaRPr lang="zh-TW" altLang="en-US"/>
          </a:p>
        </p:txBody>
      </p:sp>
    </p:spTree>
    <p:extLst>
      <p:ext uri="{BB962C8B-B14F-4D97-AF65-F5344CB8AC3E}">
        <p14:creationId xmlns:p14="http://schemas.microsoft.com/office/powerpoint/2010/main" xmlns="" val="104969301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B43A2127-5320-4052-A796-082ED9BC95A5}" type="datetimeFigureOut">
              <a:rPr lang="zh-TW" altLang="en-US" smtClean="0"/>
              <a:pPr/>
              <a:t>2016/9/30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513A571-F4DB-48E5-8CB9-52762C1CEF9B}" type="slidenum">
              <a:rPr lang="zh-TW" altLang="en-US" smtClean="0"/>
              <a:pPr/>
              <a:t>‹#›</a:t>
            </a:fld>
            <a:endParaRPr lang="zh-TW" altLang="en-US"/>
          </a:p>
        </p:txBody>
      </p:sp>
    </p:spTree>
    <p:extLst>
      <p:ext uri="{BB962C8B-B14F-4D97-AF65-F5344CB8AC3E}">
        <p14:creationId xmlns:p14="http://schemas.microsoft.com/office/powerpoint/2010/main" xmlns="" val="3898920202"/>
      </p:ext>
    </p:extLst>
  </p:cSld>
  <p:clrMapOvr>
    <a:masterClrMapping/>
  </p:clrMapOvr>
  <p:transition spd="slow">
    <p:pull/>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B43A2127-5320-4052-A796-082ED9BC95A5}" type="datetimeFigureOut">
              <a:rPr lang="zh-TW" altLang="en-US" smtClean="0"/>
              <a:pPr/>
              <a:t>2016/9/30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513A571-F4DB-48E5-8CB9-52762C1CEF9B}" type="slidenum">
              <a:rPr lang="zh-TW" altLang="en-US" smtClean="0"/>
              <a:pPr/>
              <a:t>‹#›</a:t>
            </a:fld>
            <a:endParaRPr lang="zh-TW" altLang="en-US"/>
          </a:p>
        </p:txBody>
      </p:sp>
    </p:spTree>
    <p:extLst>
      <p:ext uri="{BB962C8B-B14F-4D97-AF65-F5344CB8AC3E}">
        <p14:creationId xmlns:p14="http://schemas.microsoft.com/office/powerpoint/2010/main" xmlns="" val="478001852"/>
      </p:ext>
    </p:extLst>
  </p:cSld>
  <p:clrMapOvr>
    <a:masterClrMapping/>
  </p:clrMapOvr>
  <p:transition spd="slow">
    <p:pull/>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B43A2127-5320-4052-A796-082ED9BC95A5}" type="datetimeFigureOut">
              <a:rPr lang="zh-TW" altLang="en-US" smtClean="0"/>
              <a:pPr/>
              <a:t>2016/9/30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513A571-F4DB-48E5-8CB9-52762C1CEF9B}" type="slidenum">
              <a:rPr lang="zh-TW" altLang="en-US" smtClean="0"/>
              <a:pPr/>
              <a:t>‹#›</a:t>
            </a:fld>
            <a:endParaRPr lang="zh-TW" altLang="en-US"/>
          </a:p>
        </p:txBody>
      </p:sp>
    </p:spTree>
    <p:extLst>
      <p:ext uri="{BB962C8B-B14F-4D97-AF65-F5344CB8AC3E}">
        <p14:creationId xmlns:p14="http://schemas.microsoft.com/office/powerpoint/2010/main" xmlns="" val="353582810"/>
      </p:ext>
    </p:extLst>
  </p:cSld>
  <p:clrMapOvr>
    <a:masterClrMapping/>
  </p:clrMapOvr>
  <p:transition spd="slow">
    <p:pull/>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B43A2127-5320-4052-A796-082ED9BC95A5}" type="datetimeFigureOut">
              <a:rPr lang="zh-TW" altLang="en-US" smtClean="0"/>
              <a:pPr/>
              <a:t>2016/9/30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513A571-F4DB-48E5-8CB9-52762C1CEF9B}" type="slidenum">
              <a:rPr lang="zh-TW" altLang="en-US" smtClean="0"/>
              <a:pPr/>
              <a:t>‹#›</a:t>
            </a:fld>
            <a:endParaRPr lang="zh-TW" altLang="en-US"/>
          </a:p>
        </p:txBody>
      </p:sp>
    </p:spTree>
    <p:extLst>
      <p:ext uri="{BB962C8B-B14F-4D97-AF65-F5344CB8AC3E}">
        <p14:creationId xmlns:p14="http://schemas.microsoft.com/office/powerpoint/2010/main" xmlns="" val="1928010351"/>
      </p:ext>
    </p:extLst>
  </p:cSld>
  <p:clrMapOvr>
    <a:masterClrMapping/>
  </p:clrMapOvr>
  <p:transition spd="slow">
    <p:pull/>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43A2127-5320-4052-A796-082ED9BC95A5}" type="datetimeFigureOut">
              <a:rPr lang="zh-TW" altLang="en-US" smtClean="0"/>
              <a:pPr/>
              <a:t>2016/9/30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513A571-F4DB-48E5-8CB9-52762C1CEF9B}" type="slidenum">
              <a:rPr lang="zh-TW" altLang="en-US" smtClean="0"/>
              <a:pPr/>
              <a:t>‹#›</a:t>
            </a:fld>
            <a:endParaRPr lang="zh-TW" altLang="en-US"/>
          </a:p>
        </p:txBody>
      </p:sp>
    </p:spTree>
    <p:extLst>
      <p:ext uri="{BB962C8B-B14F-4D97-AF65-F5344CB8AC3E}">
        <p14:creationId xmlns:p14="http://schemas.microsoft.com/office/powerpoint/2010/main" xmlns="" val="2432924871"/>
      </p:ext>
    </p:extLst>
  </p:cSld>
  <p:clrMapOvr>
    <a:masterClrMapping/>
  </p:clrMapOvr>
  <p:transition spd="slow">
    <p:pull/>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43A2127-5320-4052-A796-082ED9BC95A5}" type="datetimeFigureOut">
              <a:rPr lang="zh-TW" altLang="en-US" smtClean="0"/>
              <a:pPr/>
              <a:t>2016/9/30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513A571-F4DB-48E5-8CB9-52762C1CEF9B}" type="slidenum">
              <a:rPr lang="zh-TW" altLang="en-US" smtClean="0"/>
              <a:pPr/>
              <a:t>‹#›</a:t>
            </a:fld>
            <a:endParaRPr lang="zh-TW" altLang="en-US"/>
          </a:p>
        </p:txBody>
      </p:sp>
    </p:spTree>
    <p:extLst>
      <p:ext uri="{BB962C8B-B14F-4D97-AF65-F5344CB8AC3E}">
        <p14:creationId xmlns:p14="http://schemas.microsoft.com/office/powerpoint/2010/main" xmlns="" val="1562675311"/>
      </p:ext>
    </p:extLst>
  </p:cSld>
  <p:clrMapOvr>
    <a:masterClrMapping/>
  </p:clrMapOvr>
  <p:transition spd="slow">
    <p:pull/>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43A2127-5320-4052-A796-082ED9BC95A5}" type="datetimeFigureOut">
              <a:rPr lang="zh-TW" altLang="en-US" smtClean="0"/>
              <a:pPr/>
              <a:t>2016/9/30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513A571-F4DB-48E5-8CB9-52762C1CEF9B}" type="slidenum">
              <a:rPr lang="zh-TW" altLang="en-US" smtClean="0"/>
              <a:pPr/>
              <a:t>‹#›</a:t>
            </a:fld>
            <a:endParaRPr lang="zh-TW" altLang="en-US"/>
          </a:p>
        </p:txBody>
      </p:sp>
    </p:spTree>
    <p:extLst>
      <p:ext uri="{BB962C8B-B14F-4D97-AF65-F5344CB8AC3E}">
        <p14:creationId xmlns:p14="http://schemas.microsoft.com/office/powerpoint/2010/main" xmlns="" val="1054962702"/>
      </p:ext>
    </p:extLst>
  </p:cSld>
  <p:clrMapOvr>
    <a:masterClrMapping/>
  </p:clrMapOvr>
  <p:transition spd="slow">
    <p:pull/>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43A2127-5320-4052-A796-082ED9BC95A5}" type="datetimeFigureOut">
              <a:rPr lang="zh-TW" altLang="en-US" smtClean="0"/>
              <a:pPr/>
              <a:t>2016/9/30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513A571-F4DB-48E5-8CB9-52762C1CEF9B}" type="slidenum">
              <a:rPr lang="zh-TW" altLang="en-US" smtClean="0"/>
              <a:pPr/>
              <a:t>‹#›</a:t>
            </a:fld>
            <a:endParaRPr lang="zh-TW" altLang="en-US"/>
          </a:p>
        </p:txBody>
      </p:sp>
    </p:spTree>
    <p:extLst>
      <p:ext uri="{BB962C8B-B14F-4D97-AF65-F5344CB8AC3E}">
        <p14:creationId xmlns:p14="http://schemas.microsoft.com/office/powerpoint/2010/main" xmlns="" val="3661498803"/>
      </p:ext>
    </p:extLst>
  </p:cSld>
  <p:clrMapOvr>
    <a:masterClrMapping/>
  </p:clrMapOvr>
  <p:transition spd="slow">
    <p:pull/>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t="-3000" b="-3000"/>
          </a:stretch>
        </a:blipFill>
        <a:effectLst/>
      </p:bgPr>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3A2127-5320-4052-A796-082ED9BC95A5}" type="datetimeFigureOut">
              <a:rPr lang="zh-TW" altLang="en-US" smtClean="0"/>
              <a:pPr/>
              <a:t>2016/9/30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13A571-F4DB-48E5-8CB9-52762C1CEF9B}" type="slidenum">
              <a:rPr lang="zh-TW" altLang="en-US" smtClean="0"/>
              <a:pPr/>
              <a:t>‹#›</a:t>
            </a:fld>
            <a:endParaRPr lang="zh-TW" altLang="en-US"/>
          </a:p>
        </p:txBody>
      </p:sp>
    </p:spTree>
    <p:extLst>
      <p:ext uri="{BB962C8B-B14F-4D97-AF65-F5344CB8AC3E}">
        <p14:creationId xmlns:p14="http://schemas.microsoft.com/office/powerpoint/2010/main" xmlns="" val="926503014"/>
      </p:ext>
    </p:extLst>
  </p:cSld>
  <p:clrMap bg1="lt1" tx1="dk1" bg2="lt2" tx2="dk2" accent1="accent1" accent2="accent2" accent3="accent3" accent4="accent4" accent5="accent5" accent6="accent6" hlink="hlink" folHlink="folHlink"/>
  <p:sldLayoutIdLst>
    <p:sldLayoutId id="2147484009" r:id="rId1"/>
    <p:sldLayoutId id="2147484010" r:id="rId2"/>
    <p:sldLayoutId id="2147484011" r:id="rId3"/>
    <p:sldLayoutId id="2147484012" r:id="rId4"/>
    <p:sldLayoutId id="2147484013" r:id="rId5"/>
    <p:sldLayoutId id="2147484014" r:id="rId6"/>
    <p:sldLayoutId id="2147484015" r:id="rId7"/>
    <p:sldLayoutId id="2147484016" r:id="rId8"/>
    <p:sldLayoutId id="2147484017" r:id="rId9"/>
    <p:sldLayoutId id="2147484018" r:id="rId10"/>
    <p:sldLayoutId id="2147484019" r:id="rId11"/>
  </p:sldLayoutIdLst>
  <p:transition spd="slow">
    <p:pull/>
  </p:transition>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105班聯\未命名 - 1.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879576" y="1916832"/>
            <a:ext cx="3276600" cy="19812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標題 1"/>
          <p:cNvSpPr>
            <a:spLocks noGrp="1"/>
          </p:cNvSpPr>
          <p:nvPr>
            <p:ph type="ctrTitle"/>
          </p:nvPr>
        </p:nvSpPr>
        <p:spPr>
          <a:xfrm>
            <a:off x="0" y="188640"/>
            <a:ext cx="9144000" cy="1470025"/>
          </a:xfrm>
        </p:spPr>
        <p:txBody>
          <a:bodyPr anchor="ctr">
            <a:noAutofit/>
          </a:bodyPr>
          <a:lstStyle/>
          <a:p>
            <a:r>
              <a:rPr lang="zh-TW" altLang="en-US" sz="4800" b="1" dirty="0" smtClean="0">
                <a:solidFill>
                  <a:schemeClr val="accent1">
                    <a:lumMod val="75000"/>
                  </a:schemeClr>
                </a:solidFill>
                <a:latin typeface="王漢宗顏楷體繁" pitchFamily="2" charset="-120"/>
                <a:ea typeface="王漢宗顏楷體繁" pitchFamily="2" charset="-120"/>
              </a:rPr>
              <a:t>文興高中</a:t>
            </a:r>
            <a:r>
              <a:rPr lang="en-US" altLang="zh-TW" sz="4800" b="1" dirty="0" smtClean="0">
                <a:solidFill>
                  <a:schemeClr val="accent1">
                    <a:lumMod val="75000"/>
                  </a:schemeClr>
                </a:solidFill>
                <a:latin typeface="王漢宗顏楷體繁" pitchFamily="2" charset="-120"/>
                <a:ea typeface="王漢宗顏楷體繁" pitchFamily="2" charset="-120"/>
              </a:rPr>
              <a:t>105</a:t>
            </a:r>
            <a:r>
              <a:rPr lang="zh-TW" altLang="en-US" sz="4800" b="1" dirty="0" smtClean="0">
                <a:solidFill>
                  <a:schemeClr val="accent1">
                    <a:lumMod val="75000"/>
                  </a:schemeClr>
                </a:solidFill>
                <a:latin typeface="王漢宗顏楷體繁" pitchFamily="2" charset="-120"/>
                <a:ea typeface="王漢宗顏楷體繁" pitchFamily="2" charset="-120"/>
              </a:rPr>
              <a:t>學年度</a:t>
            </a:r>
            <a:r>
              <a:rPr lang="en-US" altLang="zh-TW" sz="4800" b="1" dirty="0" smtClean="0">
                <a:solidFill>
                  <a:schemeClr val="accent1">
                    <a:lumMod val="75000"/>
                  </a:schemeClr>
                </a:solidFill>
                <a:latin typeface="王漢宗顏楷體繁" pitchFamily="2" charset="-120"/>
                <a:ea typeface="王漢宗顏楷體繁" pitchFamily="2" charset="-120"/>
              </a:rPr>
              <a:t/>
            </a:r>
            <a:br>
              <a:rPr lang="en-US" altLang="zh-TW" sz="4800" b="1" dirty="0" smtClean="0">
                <a:solidFill>
                  <a:schemeClr val="accent1">
                    <a:lumMod val="75000"/>
                  </a:schemeClr>
                </a:solidFill>
                <a:latin typeface="王漢宗顏楷體繁" pitchFamily="2" charset="-120"/>
                <a:ea typeface="王漢宗顏楷體繁" pitchFamily="2" charset="-120"/>
              </a:rPr>
            </a:br>
            <a:r>
              <a:rPr lang="zh-TW" altLang="en-US" sz="4800" b="1" dirty="0" smtClean="0">
                <a:solidFill>
                  <a:schemeClr val="accent1">
                    <a:lumMod val="75000"/>
                  </a:schemeClr>
                </a:solidFill>
                <a:latin typeface="王漢宗顏楷體繁" pitchFamily="2" charset="-120"/>
                <a:ea typeface="王漢宗顏楷體繁" pitchFamily="2" charset="-120"/>
              </a:rPr>
              <a:t>班聯會幹部選舉</a:t>
            </a:r>
            <a:endParaRPr lang="zh-TW" altLang="en-US" sz="4800" b="1" dirty="0">
              <a:solidFill>
                <a:schemeClr val="accent1">
                  <a:lumMod val="75000"/>
                </a:schemeClr>
              </a:solidFill>
              <a:latin typeface="王漢宗顏楷體繁" pitchFamily="2" charset="-120"/>
              <a:ea typeface="王漢宗顏楷體繁" pitchFamily="2" charset="-120"/>
            </a:endParaRPr>
          </a:p>
        </p:txBody>
      </p:sp>
      <p:grpSp>
        <p:nvGrpSpPr>
          <p:cNvPr id="12" name="群組 11"/>
          <p:cNvGrpSpPr/>
          <p:nvPr/>
        </p:nvGrpSpPr>
        <p:grpSpPr>
          <a:xfrm rot="21416818">
            <a:off x="5580112" y="2481273"/>
            <a:ext cx="3319742" cy="2977200"/>
            <a:chOff x="5580112" y="2481273"/>
            <a:chExt cx="3319742" cy="2977200"/>
          </a:xfrm>
        </p:grpSpPr>
        <p:pic>
          <p:nvPicPr>
            <p:cNvPr id="1027" name="Picture 3" descr="C:\Users\Asus\Desktop\新增資料夾\14407617_621959641314703_271876079_n.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666954" y="2481273"/>
              <a:ext cx="2232900" cy="2977200"/>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
          <p:nvSpPr>
            <p:cNvPr id="8" name="文字方塊 7"/>
            <p:cNvSpPr txBox="1"/>
            <p:nvPr/>
          </p:nvSpPr>
          <p:spPr>
            <a:xfrm>
              <a:off x="5580112" y="3156568"/>
              <a:ext cx="677108" cy="2262676"/>
            </a:xfrm>
            <a:prstGeom prst="rect">
              <a:avLst/>
            </a:prstGeom>
            <a:noFill/>
          </p:spPr>
          <p:txBody>
            <a:bodyPr vert="eaVert" wrap="square" rtlCol="0">
              <a:spAutoFit/>
            </a:bodyPr>
            <a:lstStyle>
              <a:defPPr>
                <a:defRPr lang="zh-TW"/>
              </a:defPPr>
              <a:lvl1pPr>
                <a:defRPr sz="4000">
                  <a:solidFill>
                    <a:srgbClr val="0070C0"/>
                  </a:solidFill>
                  <a:effectLst>
                    <a:outerShdw blurRad="38100" dist="38100" dir="2700000" algn="tl">
                      <a:srgbClr val="000000">
                        <a:alpha val="43137"/>
                      </a:srgbClr>
                    </a:outerShdw>
                  </a:effectLst>
                  <a:latin typeface="華康圓體 Std W5" pitchFamily="50" charset="-120"/>
                  <a:ea typeface="華康圓體 Std W5" pitchFamily="50" charset="-120"/>
                </a:defRPr>
              </a:lvl1pPr>
            </a:lstStyle>
            <a:p>
              <a:r>
                <a:rPr lang="zh-TW" altLang="en-US" sz="3200" dirty="0" smtClean="0"/>
                <a:t>副主席</a:t>
              </a:r>
              <a:r>
                <a:rPr lang="en-US" altLang="zh-TW" sz="3200" dirty="0" smtClean="0"/>
                <a:t>:</a:t>
              </a:r>
              <a:r>
                <a:rPr lang="zh-TW" altLang="en-US" sz="3200" dirty="0"/>
                <a:t>凡晴</a:t>
              </a:r>
            </a:p>
          </p:txBody>
        </p:sp>
      </p:grpSp>
      <p:grpSp>
        <p:nvGrpSpPr>
          <p:cNvPr id="13" name="群組 12"/>
          <p:cNvGrpSpPr/>
          <p:nvPr/>
        </p:nvGrpSpPr>
        <p:grpSpPr>
          <a:xfrm>
            <a:off x="323528" y="2475156"/>
            <a:ext cx="3146096" cy="2965211"/>
            <a:chOff x="323528" y="2475156"/>
            <a:chExt cx="3146096" cy="2965211"/>
          </a:xfrm>
        </p:grpSpPr>
        <p:sp>
          <p:nvSpPr>
            <p:cNvPr id="7" name="文字方塊 6"/>
            <p:cNvSpPr txBox="1"/>
            <p:nvPr/>
          </p:nvSpPr>
          <p:spPr>
            <a:xfrm>
              <a:off x="2792516" y="3021827"/>
              <a:ext cx="677108" cy="2339389"/>
            </a:xfrm>
            <a:prstGeom prst="rect">
              <a:avLst/>
            </a:prstGeom>
            <a:noFill/>
          </p:spPr>
          <p:txBody>
            <a:bodyPr vert="eaVert" wrap="square" rtlCol="0">
              <a:spAutoFit/>
            </a:bodyPr>
            <a:lstStyle/>
            <a:p>
              <a:r>
                <a:rPr lang="zh-TW" altLang="en-US" sz="3200" b="1" dirty="0" smtClean="0">
                  <a:solidFill>
                    <a:srgbClr val="0070C0"/>
                  </a:solidFill>
                  <a:effectLst>
                    <a:outerShdw blurRad="38100" dist="38100" dir="2700000" algn="tl">
                      <a:srgbClr val="000000">
                        <a:alpha val="43137"/>
                      </a:srgbClr>
                    </a:outerShdw>
                  </a:effectLst>
                  <a:latin typeface="華康圓體 Std W5" pitchFamily="50" charset="-120"/>
                  <a:ea typeface="華康圓體 Std W5" pitchFamily="50" charset="-120"/>
                </a:rPr>
                <a:t>主 席 </a:t>
              </a:r>
              <a:r>
                <a:rPr lang="en-US" altLang="zh-TW" sz="3200" b="1" dirty="0" smtClean="0">
                  <a:solidFill>
                    <a:srgbClr val="0070C0"/>
                  </a:solidFill>
                  <a:effectLst>
                    <a:outerShdw blurRad="38100" dist="38100" dir="2700000" algn="tl">
                      <a:srgbClr val="000000">
                        <a:alpha val="43137"/>
                      </a:srgbClr>
                    </a:outerShdw>
                  </a:effectLst>
                  <a:latin typeface="華康圓體 Std W5" pitchFamily="50" charset="-120"/>
                  <a:ea typeface="華康圓體 Std W5" pitchFamily="50" charset="-120"/>
                </a:rPr>
                <a:t>:</a:t>
              </a:r>
              <a:r>
                <a:rPr lang="zh-TW" altLang="en-US" sz="3200" b="1" dirty="0" smtClean="0">
                  <a:solidFill>
                    <a:srgbClr val="0070C0"/>
                  </a:solidFill>
                  <a:effectLst>
                    <a:outerShdw blurRad="38100" dist="38100" dir="2700000" algn="tl">
                      <a:srgbClr val="000000">
                        <a:alpha val="43137"/>
                      </a:srgbClr>
                    </a:outerShdw>
                  </a:effectLst>
                  <a:latin typeface="華康圓體 Std W5" pitchFamily="50" charset="-120"/>
                  <a:ea typeface="華康圓體 Std W5" pitchFamily="50" charset="-120"/>
                </a:rPr>
                <a:t> 子 民</a:t>
              </a:r>
              <a:endParaRPr lang="zh-TW" altLang="en-US" sz="3200" b="1" dirty="0">
                <a:solidFill>
                  <a:srgbClr val="0070C0"/>
                </a:solidFill>
                <a:effectLst>
                  <a:outerShdw blurRad="38100" dist="38100" dir="2700000" algn="tl">
                    <a:srgbClr val="000000">
                      <a:alpha val="43137"/>
                    </a:srgbClr>
                  </a:outerShdw>
                </a:effectLst>
                <a:latin typeface="華康圓體 Std W5" pitchFamily="50" charset="-120"/>
                <a:ea typeface="華康圓體 Std W5" pitchFamily="50" charset="-120"/>
              </a:endParaRPr>
            </a:p>
          </p:txBody>
        </p:sp>
        <p:pic>
          <p:nvPicPr>
            <p:cNvPr id="5" name="圖片 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flipH="1">
              <a:off x="323528" y="2475156"/>
              <a:ext cx="2228552" cy="2965211"/>
            </a:xfrm>
            <a:prstGeom prst="rect">
              <a:avLst/>
            </a:prstGeom>
            <a:ln>
              <a:noFill/>
            </a:ln>
            <a:effectLst>
              <a:softEdge rad="112500"/>
            </a:effectLst>
          </p:spPr>
        </p:pic>
      </p:grpSp>
      <p:sp>
        <p:nvSpPr>
          <p:cNvPr id="6" name="文字方塊 5"/>
          <p:cNvSpPr txBox="1"/>
          <p:nvPr/>
        </p:nvSpPr>
        <p:spPr>
          <a:xfrm>
            <a:off x="0" y="5805264"/>
            <a:ext cx="9144000" cy="784830"/>
          </a:xfrm>
          <a:prstGeom prst="rect">
            <a:avLst/>
          </a:prstGeom>
          <a:noFill/>
        </p:spPr>
        <p:txBody>
          <a:bodyPr wrap="square" rtlCol="0">
            <a:spAutoFit/>
          </a:bodyPr>
          <a:lstStyle/>
          <a:p>
            <a:pPr algn="ctr"/>
            <a:r>
              <a:rPr lang="zh-TW" altLang="en-US" sz="4500" dirty="0" smtClean="0">
                <a:solidFill>
                  <a:srgbClr val="0070C0"/>
                </a:solidFill>
                <a:latin typeface="王漢宗特圓體繁" pitchFamily="18" charset="-120"/>
                <a:ea typeface="王漢宗特圓體繁" pitchFamily="18" charset="-120"/>
              </a:rPr>
              <a:t>透明文興   聽見人心</a:t>
            </a:r>
            <a:endParaRPr lang="en-US" altLang="zh-TW" sz="4500" dirty="0" smtClean="0">
              <a:solidFill>
                <a:srgbClr val="0070C0"/>
              </a:solidFill>
              <a:latin typeface="王漢宗特圓體繁" pitchFamily="18" charset="-120"/>
              <a:ea typeface="王漢宗特圓體繁" pitchFamily="18" charset="-120"/>
            </a:endParaRPr>
          </a:p>
        </p:txBody>
      </p:sp>
    </p:spTree>
    <p:extLst>
      <p:ext uri="{BB962C8B-B14F-4D97-AF65-F5344CB8AC3E}">
        <p14:creationId xmlns:p14="http://schemas.microsoft.com/office/powerpoint/2010/main" xmlns="" val="4036895671"/>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par>
                                <p:cTn id="10" presetID="14" presetClass="entr" presetSubtype="1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randombar(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1000" fill="hold"/>
                                        <p:tgtEl>
                                          <p:spTgt spid="12"/>
                                        </p:tgtEl>
                                        <p:attrNameLst>
                                          <p:attrName>ppt_w</p:attrName>
                                        </p:attrNameLst>
                                      </p:cBhvr>
                                      <p:tavLst>
                                        <p:tav tm="0">
                                          <p:val>
                                            <p:fltVal val="0"/>
                                          </p:val>
                                        </p:tav>
                                        <p:tav tm="100000">
                                          <p:val>
                                            <p:strVal val="#ppt_w"/>
                                          </p:val>
                                        </p:tav>
                                      </p:tavLst>
                                    </p:anim>
                                    <p:anim calcmode="lin" valueType="num">
                                      <p:cBhvr>
                                        <p:cTn id="18" dur="1000" fill="hold"/>
                                        <p:tgtEl>
                                          <p:spTgt spid="12"/>
                                        </p:tgtEl>
                                        <p:attrNameLst>
                                          <p:attrName>ppt_h</p:attrName>
                                        </p:attrNameLst>
                                      </p:cBhvr>
                                      <p:tavLst>
                                        <p:tav tm="0">
                                          <p:val>
                                            <p:fltVal val="0"/>
                                          </p:val>
                                        </p:tav>
                                        <p:tav tm="100000">
                                          <p:val>
                                            <p:strVal val="#ppt_h"/>
                                          </p:val>
                                        </p:tav>
                                      </p:tavLst>
                                    </p:anim>
                                    <p:anim calcmode="lin" valueType="num">
                                      <p:cBhvr>
                                        <p:cTn id="19" dur="1000" fill="hold"/>
                                        <p:tgtEl>
                                          <p:spTgt spid="12"/>
                                        </p:tgtEl>
                                        <p:attrNameLst>
                                          <p:attrName>style.rotation</p:attrName>
                                        </p:attrNameLst>
                                      </p:cBhvr>
                                      <p:tavLst>
                                        <p:tav tm="0">
                                          <p:val>
                                            <p:fltVal val="90"/>
                                          </p:val>
                                        </p:tav>
                                        <p:tav tm="100000">
                                          <p:val>
                                            <p:fltVal val="0"/>
                                          </p:val>
                                        </p:tav>
                                      </p:tavLst>
                                    </p:anim>
                                    <p:animEffect transition="in" filter="fade">
                                      <p:cBhvr>
                                        <p:cTn id="20" dur="10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750"/>
                                        <p:tgtEl>
                                          <p:spTgt spid="13"/>
                                        </p:tgtEl>
                                      </p:cBhvr>
                                    </p:animEffect>
                                  </p:childTnLst>
                                </p:cTn>
                              </p:par>
                              <p:par>
                                <p:cTn id="26" presetID="10" presetClass="entr" presetSubtype="0" fill="hold" nodeType="withEffect">
                                  <p:stCondLst>
                                    <p:cond delay="0"/>
                                  </p:stCondLst>
                                  <p:childTnLst>
                                    <p:set>
                                      <p:cBhvr>
                                        <p:cTn id="27" dur="1" fill="hold">
                                          <p:stCondLst>
                                            <p:cond delay="0"/>
                                          </p:stCondLst>
                                        </p:cTn>
                                        <p:tgtEl>
                                          <p:spTgt spid="3074"/>
                                        </p:tgtEl>
                                        <p:attrNameLst>
                                          <p:attrName>style.visibility</p:attrName>
                                        </p:attrNameLst>
                                      </p:cBhvr>
                                      <p:to>
                                        <p:strVal val="visible"/>
                                      </p:to>
                                    </p:set>
                                    <p:animEffect transition="in" filter="fade">
                                      <p:cBhvr>
                                        <p:cTn id="28"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0" y="0"/>
            <a:ext cx="9144000" cy="1470025"/>
          </a:xfrm>
          <a:noFill/>
          <a:ln>
            <a:noFill/>
          </a:ln>
        </p:spPr>
        <p:style>
          <a:lnRef idx="1">
            <a:schemeClr val="accent5"/>
          </a:lnRef>
          <a:fillRef idx="2">
            <a:schemeClr val="accent5"/>
          </a:fillRef>
          <a:effectRef idx="1">
            <a:schemeClr val="accent5"/>
          </a:effectRef>
          <a:fontRef idx="minor">
            <a:schemeClr val="dk1"/>
          </a:fontRef>
        </p:style>
        <p:txBody>
          <a:bodyPr vert="horz" lIns="91440" tIns="45720" rIns="91440" bIns="45720" rtlCol="0" anchor="ctr">
            <a:normAutofit/>
          </a:bodyPr>
          <a:lstStyle/>
          <a:p>
            <a:r>
              <a:rPr lang="zh-TW" altLang="en-US" sz="9000" b="1" i="1" dirty="0">
                <a:solidFill>
                  <a:srgbClr val="0000FF"/>
                </a:solidFill>
                <a:effectLst>
                  <a:outerShdw blurRad="38100" dist="38100" dir="2700000" algn="tl">
                    <a:srgbClr val="000000">
                      <a:alpha val="43137"/>
                    </a:srgbClr>
                  </a:outerShdw>
                </a:effectLst>
                <a:latin typeface="華康文徵明體 Std W4" pitchFamily="66" charset="-120"/>
                <a:ea typeface="華康文徵明體 Std W4" pitchFamily="66" charset="-120"/>
              </a:rPr>
              <a:t>我 們 的 政 見</a:t>
            </a:r>
          </a:p>
        </p:txBody>
      </p:sp>
      <p:sp>
        <p:nvSpPr>
          <p:cNvPr id="3" name="副標題 2"/>
          <p:cNvSpPr>
            <a:spLocks noGrp="1"/>
          </p:cNvSpPr>
          <p:nvPr>
            <p:ph type="subTitle" idx="1"/>
          </p:nvPr>
        </p:nvSpPr>
        <p:spPr>
          <a:xfrm>
            <a:off x="540544" y="1785926"/>
            <a:ext cx="8603456" cy="4131048"/>
          </a:xfrm>
        </p:spPr>
        <p:txBody>
          <a:bodyPr anchor="t">
            <a:normAutofit/>
          </a:bodyPr>
          <a:lstStyle/>
          <a:p>
            <a:pPr marL="514350" indent="-514350" algn="l">
              <a:lnSpc>
                <a:spcPct val="250000"/>
              </a:lnSpc>
              <a:buClr>
                <a:schemeClr val="tx1"/>
              </a:buClr>
              <a:buSzPct val="90000"/>
              <a:buFont typeface="+mj-lt"/>
              <a:buAutoNum type="arabicPeriod"/>
            </a:pPr>
            <a:r>
              <a:rPr lang="zh-TW" altLang="en-US" sz="3200" b="1" dirty="0" smtClean="0">
                <a:solidFill>
                  <a:schemeClr val="tx1"/>
                </a:solidFill>
                <a:effectLst>
                  <a:outerShdw blurRad="38100" dist="38100" dir="2700000" algn="tl">
                    <a:srgbClr val="000000">
                      <a:alpha val="43137"/>
                    </a:srgbClr>
                  </a:outerShdw>
                </a:effectLst>
                <a:latin typeface="微軟正黑體" pitchFamily="34" charset="-120"/>
                <a:ea typeface="微軟正黑體" pitchFamily="34" charset="-120"/>
              </a:rPr>
              <a:t> </a:t>
            </a:r>
            <a:r>
              <a:rPr lang="zh-TW" altLang="en-US"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班聯會公開透明化</a:t>
            </a:r>
            <a:endParaRPr lang="en-US" altLang="zh-TW"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endParaRPr>
          </a:p>
          <a:p>
            <a:pPr marL="514350" indent="-514350" algn="l">
              <a:lnSpc>
                <a:spcPct val="250000"/>
              </a:lnSpc>
              <a:buClr>
                <a:schemeClr val="tx1"/>
              </a:buClr>
              <a:buSzPct val="90000"/>
              <a:buFont typeface="+mj-lt"/>
              <a:buAutoNum type="arabicPeriod"/>
            </a:pPr>
            <a:r>
              <a:rPr lang="zh-TW" altLang="en-US" sz="3200"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 </a:t>
            </a:r>
            <a:r>
              <a:rPr lang="zh-TW" altLang="en-US" b="1" dirty="0" smtClean="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推廣</a:t>
            </a:r>
            <a:r>
              <a:rPr lang="zh-TW" altLang="en-US" b="1" dirty="0" smtClean="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班</a:t>
            </a:r>
            <a:r>
              <a:rPr lang="zh-TW" altLang="en-US"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聯會意見回收平台</a:t>
            </a:r>
            <a:endParaRPr lang="en-US" altLang="zh-TW"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endParaRPr>
          </a:p>
          <a:p>
            <a:pPr marL="514350" indent="-514350" algn="l">
              <a:lnSpc>
                <a:spcPct val="250000"/>
              </a:lnSpc>
              <a:buClr>
                <a:schemeClr val="tx1"/>
              </a:buClr>
              <a:buSzPct val="90000"/>
              <a:buFont typeface="+mj-lt"/>
              <a:buAutoNum type="arabicPeriod"/>
            </a:pPr>
            <a:r>
              <a:rPr lang="zh-TW" altLang="en-US" sz="3200"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 </a:t>
            </a:r>
            <a:r>
              <a:rPr lang="zh-TW" altLang="en-US"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班聯會組織增設各項學生自治委員會</a:t>
            </a:r>
            <a:endParaRPr lang="en-US" altLang="zh-TW"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endParaRPr>
          </a:p>
        </p:txBody>
      </p:sp>
      <p:pic>
        <p:nvPicPr>
          <p:cNvPr id="1026" name="Picture 2" descr="E:\新增資料夾\SAM_7053.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rot="318024">
            <a:off x="6228184" y="1556792"/>
            <a:ext cx="2267952" cy="3023936"/>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485050587"/>
      </p:ext>
    </p:extLst>
  </p:cSld>
  <p:clrMapOvr>
    <a:masterClrMapping/>
  </p:clrMapOvr>
  <mc:AlternateContent xmlns:mc="http://schemas.openxmlformats.org/markup-compatibility/2006">
    <mc:Choice xmlns:p14="http://schemas.microsoft.com/office/powerpoint/2010/main" xmlns="" Requires="p14">
      <p:transition spd="slow">
        <p14:fla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1000"/>
                                        <p:tgtEl>
                                          <p:spTgt spid="3">
                                            <p:txEl>
                                              <p:pRg st="1" end="1"/>
                                            </p:txEl>
                                          </p:spTgt>
                                        </p:tgtEl>
                                      </p:cBhvr>
                                    </p:animEffect>
                                    <p:anim calcmode="lin" valueType="num">
                                      <p:cBhvr>
                                        <p:cTn id="2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rot="337187">
            <a:off x="6304255" y="5022526"/>
            <a:ext cx="1742082" cy="1639170"/>
          </a:xfrm>
          <a:prstGeom prst="rect">
            <a:avLst/>
          </a:prstGeom>
          <a:ln>
            <a:noFill/>
          </a:ln>
          <a:effectLst>
            <a:softEdge rad="112500"/>
          </a:effectLst>
        </p:spPr>
      </p:pic>
      <p:sp>
        <p:nvSpPr>
          <p:cNvPr id="2" name="標題 1"/>
          <p:cNvSpPr>
            <a:spLocks noGrp="1"/>
          </p:cNvSpPr>
          <p:nvPr>
            <p:ph type="ctrTitle"/>
          </p:nvPr>
        </p:nvSpPr>
        <p:spPr>
          <a:xfrm>
            <a:off x="0" y="0"/>
            <a:ext cx="9144000" cy="1470025"/>
          </a:xfrm>
          <a:noFill/>
          <a:ln>
            <a:noFill/>
          </a:ln>
        </p:spPr>
        <p:style>
          <a:lnRef idx="1">
            <a:schemeClr val="accent5"/>
          </a:lnRef>
          <a:fillRef idx="2">
            <a:schemeClr val="accent5"/>
          </a:fillRef>
          <a:effectRef idx="1">
            <a:schemeClr val="accent5"/>
          </a:effectRef>
          <a:fontRef idx="minor">
            <a:schemeClr val="dk1"/>
          </a:fontRef>
        </p:style>
        <p:txBody>
          <a:bodyPr vert="horz" lIns="91440" tIns="45720" rIns="91440" bIns="45720" rtlCol="0" anchor="ctr">
            <a:normAutofit/>
          </a:bodyPr>
          <a:lstStyle/>
          <a:p>
            <a:r>
              <a:rPr lang="zh-TW" altLang="en-US" sz="9000" b="1" i="1" dirty="0">
                <a:solidFill>
                  <a:srgbClr val="0000FF"/>
                </a:solidFill>
                <a:effectLst>
                  <a:outerShdw blurRad="38100" dist="38100" dir="2700000" algn="tl">
                    <a:srgbClr val="000000">
                      <a:alpha val="43137"/>
                    </a:srgbClr>
                  </a:outerShdw>
                </a:effectLst>
                <a:latin typeface="華康文徵明體 Std W4" pitchFamily="66" charset="-120"/>
                <a:ea typeface="華康文徵明體 Std W4" pitchFamily="66" charset="-120"/>
              </a:rPr>
              <a:t>關 於 班 聯 會</a:t>
            </a:r>
          </a:p>
        </p:txBody>
      </p:sp>
      <p:sp>
        <p:nvSpPr>
          <p:cNvPr id="3" name="副標題 2"/>
          <p:cNvSpPr>
            <a:spLocks noGrp="1"/>
          </p:cNvSpPr>
          <p:nvPr>
            <p:ph type="subTitle" idx="1"/>
          </p:nvPr>
        </p:nvSpPr>
        <p:spPr>
          <a:xfrm>
            <a:off x="35496" y="1628800"/>
            <a:ext cx="9036496" cy="4953732"/>
          </a:xfrm>
        </p:spPr>
        <p:txBody>
          <a:bodyPr vert="horz" lIns="91440" tIns="45720" rIns="91440" bIns="45720" rtlCol="0" anchor="t">
            <a:normAutofit/>
          </a:bodyPr>
          <a:lstStyle/>
          <a:p>
            <a:pPr algn="l">
              <a:lnSpc>
                <a:spcPct val="200000"/>
              </a:lnSpc>
              <a:buClr>
                <a:schemeClr val="accent3">
                  <a:lumMod val="60000"/>
                  <a:lumOff val="40000"/>
                </a:schemeClr>
              </a:buClr>
              <a:buSzPct val="90000"/>
            </a:pPr>
            <a:r>
              <a:rPr lang="zh-TW" altLang="en-US"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一</a:t>
            </a:r>
            <a:r>
              <a:rPr lang="en-US" altLang="zh-TW"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a:t>
            </a:r>
            <a:r>
              <a:rPr lang="zh-TW" altLang="en-US"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 名稱</a:t>
            </a:r>
            <a:r>
              <a:rPr lang="en-US" altLang="zh-TW"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a:t>
            </a:r>
            <a:r>
              <a:rPr lang="zh-TW" altLang="en-US"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班級聯合會</a:t>
            </a:r>
            <a:r>
              <a:rPr lang="en-US" altLang="zh-TW"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a:t>
            </a:r>
            <a:r>
              <a:rPr lang="zh-TW" altLang="en-US"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簡稱班聯會</a:t>
            </a:r>
            <a:r>
              <a:rPr lang="en-US" altLang="zh-TW"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a:t>
            </a:r>
          </a:p>
          <a:p>
            <a:pPr algn="l">
              <a:lnSpc>
                <a:spcPct val="200000"/>
              </a:lnSpc>
              <a:buClr>
                <a:schemeClr val="accent3">
                  <a:lumMod val="60000"/>
                  <a:lumOff val="40000"/>
                </a:schemeClr>
              </a:buClr>
              <a:buSzPct val="90000"/>
            </a:pPr>
            <a:r>
              <a:rPr lang="zh-TW" altLang="en-US"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二</a:t>
            </a:r>
            <a:r>
              <a:rPr lang="en-US" altLang="zh-TW"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a:t>
            </a:r>
            <a:r>
              <a:rPr lang="zh-TW" altLang="en-US"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 宗旨</a:t>
            </a:r>
            <a:r>
              <a:rPr lang="en-US" altLang="zh-TW"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sym typeface="Wingdings" pitchFamily="2" charset="2"/>
              </a:rPr>
              <a:t>(</a:t>
            </a:r>
            <a:r>
              <a:rPr lang="zh-TW" altLang="en-US"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一</a:t>
            </a:r>
            <a:r>
              <a:rPr lang="en-US" altLang="zh-TW"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a:t>
            </a:r>
            <a:r>
              <a:rPr lang="zh-TW" altLang="en-US"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培養學生自治能力及民主法治的觀念</a:t>
            </a:r>
            <a:endParaRPr lang="en-US" altLang="zh-TW"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endParaRPr>
          </a:p>
          <a:p>
            <a:pPr algn="l">
              <a:lnSpc>
                <a:spcPct val="110000"/>
              </a:lnSpc>
              <a:buClr>
                <a:schemeClr val="accent3">
                  <a:lumMod val="60000"/>
                  <a:lumOff val="40000"/>
                </a:schemeClr>
              </a:buClr>
              <a:buSzPct val="90000"/>
            </a:pPr>
            <a:r>
              <a:rPr lang="en-US" altLang="zh-TW"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              (</a:t>
            </a:r>
            <a:r>
              <a:rPr lang="zh-TW" altLang="en-US"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二</a:t>
            </a:r>
            <a:r>
              <a:rPr lang="en-US" altLang="zh-TW"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a:t>
            </a:r>
            <a:r>
              <a:rPr lang="zh-TW" altLang="en-US"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加強學生與學校及班級間的聯繫，</a:t>
            </a:r>
            <a:endParaRPr lang="en-US" altLang="zh-TW"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endParaRPr>
          </a:p>
          <a:p>
            <a:pPr algn="l">
              <a:lnSpc>
                <a:spcPct val="110000"/>
              </a:lnSpc>
              <a:buClr>
                <a:schemeClr val="accent3">
                  <a:lumMod val="60000"/>
                  <a:lumOff val="40000"/>
                </a:schemeClr>
              </a:buClr>
              <a:buSzPct val="90000"/>
            </a:pPr>
            <a:r>
              <a:rPr lang="zh-TW" altLang="en-US"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                     推動全校性的活動、增進校園和諧。</a:t>
            </a:r>
            <a:endParaRPr lang="en-US" altLang="zh-TW"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endParaRPr>
          </a:p>
          <a:p>
            <a:pPr algn="l">
              <a:lnSpc>
                <a:spcPct val="200000"/>
              </a:lnSpc>
              <a:buClr>
                <a:schemeClr val="accent3">
                  <a:lumMod val="60000"/>
                  <a:lumOff val="40000"/>
                </a:schemeClr>
              </a:buClr>
              <a:buSzPct val="90000"/>
            </a:pPr>
            <a:r>
              <a:rPr lang="zh-TW" altLang="en-US"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三</a:t>
            </a:r>
            <a:r>
              <a:rPr lang="en-US" altLang="zh-TW"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 </a:t>
            </a:r>
            <a:r>
              <a:rPr lang="zh-TW" altLang="en-US"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會員</a:t>
            </a:r>
            <a:r>
              <a:rPr lang="en-US" altLang="zh-TW"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a:t>
            </a:r>
            <a:r>
              <a:rPr lang="zh-TW" altLang="en-US"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本校全校學生</a:t>
            </a:r>
            <a:endParaRPr lang="en-US" altLang="zh-TW"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endParaRPr>
          </a:p>
          <a:p>
            <a:pPr algn="l">
              <a:lnSpc>
                <a:spcPct val="150000"/>
              </a:lnSpc>
              <a:buClr>
                <a:schemeClr val="accent3">
                  <a:lumMod val="60000"/>
                  <a:lumOff val="40000"/>
                </a:schemeClr>
              </a:buClr>
              <a:buSzPct val="90000"/>
            </a:pPr>
            <a:endParaRPr lang="en-US" altLang="zh-TW"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endParaRPr>
          </a:p>
          <a:p>
            <a:pPr algn="l">
              <a:lnSpc>
                <a:spcPct val="150000"/>
              </a:lnSpc>
              <a:buClr>
                <a:schemeClr val="accent3">
                  <a:lumMod val="60000"/>
                  <a:lumOff val="40000"/>
                </a:schemeClr>
              </a:buClr>
              <a:buSzPct val="90000"/>
            </a:pPr>
            <a:endParaRPr lang="en-US" altLang="zh-TW"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endParaRPr>
          </a:p>
          <a:p>
            <a:pPr algn="l">
              <a:lnSpc>
                <a:spcPct val="150000"/>
              </a:lnSpc>
              <a:buClr>
                <a:schemeClr val="accent3">
                  <a:lumMod val="60000"/>
                  <a:lumOff val="40000"/>
                </a:schemeClr>
              </a:buClr>
              <a:buSzPct val="90000"/>
            </a:pPr>
            <a:endParaRPr lang="zh-TW" altLang="en-US"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Tree>
    <p:extLst>
      <p:ext uri="{BB962C8B-B14F-4D97-AF65-F5344CB8AC3E}">
        <p14:creationId xmlns:p14="http://schemas.microsoft.com/office/powerpoint/2010/main" xmlns="" val="2493147238"/>
      </p:ext>
    </p:extLst>
  </p:cSld>
  <p:clrMapOvr>
    <a:masterClrMapping/>
  </p:clrMapOvr>
  <mc:AlternateContent xmlns:mc="http://schemas.openxmlformats.org/markup-compatibility/2006">
    <mc:Choice xmlns:p14="http://schemas.microsoft.com/office/powerpoint/2010/main" xmlns="" Requires="p14">
      <p:transition spd="slow" p14:dur="3000">
        <p14:shre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75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3">
                                            <p:txEl>
                                              <p:pRg st="1" end="1"/>
                                            </p:txEl>
                                          </p:spTgt>
                                        </p:tgtEl>
                                      </p:cBhvr>
                                    </p:animEffect>
                                  </p:childTnLst>
                                </p:cTn>
                              </p:par>
                              <p:par>
                                <p:cTn id="22" presetID="53" presetClass="entr" presetSubtype="16"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6" dur="500"/>
                                        <p:tgtEl>
                                          <p:spTgt spid="3">
                                            <p:txEl>
                                              <p:pRg st="2" end="2"/>
                                            </p:txEl>
                                          </p:spTgt>
                                        </p:tgtEl>
                                      </p:cBhvr>
                                    </p:animEffect>
                                  </p:childTnLst>
                                </p:cTn>
                              </p:par>
                              <p:par>
                                <p:cTn id="27" presetID="53" presetClass="entr" presetSubtype="16"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p:cTn id="29"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1" dur="500"/>
                                        <p:tgtEl>
                                          <p:spTgt spid="3">
                                            <p:txEl>
                                              <p:pRg st="3" end="3"/>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 calcmode="lin" valueType="num">
                                      <p:cBhvr>
                                        <p:cTn id="36"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7"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35496" y="116632"/>
            <a:ext cx="8229600" cy="6741368"/>
          </a:xfrm>
        </p:spPr>
        <p:txBody>
          <a:bodyPr vert="horz" anchor="t">
            <a:normAutofit fontScale="85000" lnSpcReduction="10000"/>
          </a:bodyPr>
          <a:lstStyle/>
          <a:p>
            <a:pPr marL="0" marR="36576" indent="0">
              <a:lnSpc>
                <a:spcPct val="150000"/>
              </a:lnSpc>
              <a:spcBef>
                <a:spcPts val="0"/>
              </a:spcBef>
              <a:buClr>
                <a:schemeClr val="accent3">
                  <a:lumMod val="60000"/>
                  <a:lumOff val="40000"/>
                </a:schemeClr>
              </a:buClr>
              <a:buSzPct val="90000"/>
              <a:buNone/>
            </a:pPr>
            <a:r>
              <a:rPr lang="zh-TW" altLang="en-US" sz="3200" b="1" dirty="0" smtClean="0">
                <a:latin typeface="微軟正黑體" pitchFamily="34" charset="-120"/>
                <a:ea typeface="微軟正黑體" pitchFamily="34" charset="-120"/>
              </a:rPr>
              <a:t>                                      </a:t>
            </a:r>
            <a:r>
              <a:rPr lang="zh-TW" altLang="en-US" sz="4700" b="1" i="1" dirty="0" smtClean="0">
                <a:solidFill>
                  <a:srgbClr val="0000FF"/>
                </a:solidFill>
                <a:effectLst>
                  <a:outerShdw blurRad="38100" dist="38100" dir="2700000" algn="tl">
                    <a:srgbClr val="000000">
                      <a:alpha val="43137"/>
                    </a:srgbClr>
                  </a:outerShdw>
                </a:effectLst>
                <a:latin typeface="微軟正黑體" pitchFamily="34" charset="-120"/>
                <a:ea typeface="微軟正黑體" pitchFamily="34" charset="-120"/>
              </a:rPr>
              <a:t>五</a:t>
            </a:r>
            <a:r>
              <a:rPr lang="en-US" altLang="zh-TW" sz="4700" b="1" i="1" dirty="0">
                <a:solidFill>
                  <a:srgbClr val="0000FF"/>
                </a:solidFill>
                <a:effectLst>
                  <a:outerShdw blurRad="38100" dist="38100" dir="2700000" algn="tl">
                    <a:srgbClr val="000000">
                      <a:alpha val="43137"/>
                    </a:srgbClr>
                  </a:outerShdw>
                </a:effectLst>
                <a:latin typeface="微軟正黑體" pitchFamily="34" charset="-120"/>
                <a:ea typeface="微軟正黑體" pitchFamily="34" charset="-120"/>
              </a:rPr>
              <a:t>.</a:t>
            </a:r>
            <a:r>
              <a:rPr lang="zh-TW" altLang="en-US" sz="4700" b="1" i="1" dirty="0">
                <a:solidFill>
                  <a:srgbClr val="0000FF"/>
                </a:solidFill>
                <a:effectLst>
                  <a:outerShdw blurRad="38100" dist="38100" dir="2700000" algn="tl">
                    <a:srgbClr val="000000">
                      <a:alpha val="43137"/>
                    </a:srgbClr>
                  </a:outerShdw>
                </a:effectLst>
                <a:latin typeface="微軟正黑體" pitchFamily="34" charset="-120"/>
                <a:ea typeface="微軟正黑體" pitchFamily="34" charset="-120"/>
              </a:rPr>
              <a:t> 職責</a:t>
            </a:r>
            <a:r>
              <a:rPr lang="en-US" altLang="zh-TW" sz="4700" b="1" i="1" dirty="0">
                <a:solidFill>
                  <a:srgbClr val="0000FF"/>
                </a:solidFill>
                <a:effectLst>
                  <a:outerShdw blurRad="38100" dist="38100" dir="2700000" algn="tl">
                    <a:srgbClr val="000000">
                      <a:alpha val="43137"/>
                    </a:srgbClr>
                  </a:outerShdw>
                </a:effectLst>
                <a:latin typeface="微軟正黑體" pitchFamily="34" charset="-120"/>
                <a:ea typeface="微軟正黑體" pitchFamily="34" charset="-120"/>
              </a:rPr>
              <a:t>:</a:t>
            </a:r>
          </a:p>
          <a:p>
            <a:pPr marL="0" marR="36576" indent="0">
              <a:lnSpc>
                <a:spcPct val="150000"/>
              </a:lnSpc>
              <a:spcBef>
                <a:spcPts val="0"/>
              </a:spcBef>
              <a:buClr>
                <a:schemeClr val="accent3">
                  <a:lumMod val="60000"/>
                  <a:lumOff val="40000"/>
                </a:schemeClr>
              </a:buClr>
              <a:buSzPct val="90000"/>
              <a:buNone/>
            </a:pPr>
            <a:r>
              <a:rPr lang="zh-TW" altLang="zh-TW" sz="3200" b="1" dirty="0">
                <a:latin typeface="微軟正黑體" pitchFamily="34" charset="-120"/>
                <a:ea typeface="微軟正黑體" pitchFamily="34" charset="-120"/>
              </a:rPr>
              <a:t>（一）主  席：綜理班聯會會務，召開班聯會</a:t>
            </a:r>
            <a:r>
              <a:rPr lang="zh-TW" altLang="zh-TW" sz="3200" b="1" dirty="0" smtClean="0">
                <a:latin typeface="微軟正黑體" pitchFamily="34" charset="-120"/>
                <a:ea typeface="微軟正黑體" pitchFamily="34" charset="-120"/>
              </a:rPr>
              <a:t>，</a:t>
            </a:r>
            <a:endParaRPr lang="en-US" altLang="zh-TW" sz="3200" b="1" dirty="0" smtClean="0">
              <a:latin typeface="微軟正黑體" pitchFamily="34" charset="-120"/>
              <a:ea typeface="微軟正黑體" pitchFamily="34" charset="-120"/>
            </a:endParaRPr>
          </a:p>
          <a:p>
            <a:pPr marL="0" marR="36576" indent="0">
              <a:lnSpc>
                <a:spcPct val="150000"/>
              </a:lnSpc>
              <a:spcBef>
                <a:spcPts val="0"/>
              </a:spcBef>
              <a:buClr>
                <a:schemeClr val="accent3">
                  <a:lumMod val="60000"/>
                  <a:lumOff val="40000"/>
                </a:schemeClr>
              </a:buClr>
              <a:buSzPct val="90000"/>
              <a:buNone/>
            </a:pPr>
            <a:r>
              <a:rPr lang="en-US" altLang="zh-TW" b="1" dirty="0">
                <a:latin typeface="微軟正黑體" pitchFamily="34" charset="-120"/>
                <a:ea typeface="微軟正黑體" pitchFamily="34" charset="-120"/>
              </a:rPr>
              <a:t> </a:t>
            </a:r>
            <a:r>
              <a:rPr lang="en-US" altLang="zh-TW" b="1" dirty="0" smtClean="0">
                <a:latin typeface="微軟正黑體" pitchFamily="34" charset="-120"/>
                <a:ea typeface="微軟正黑體" pitchFamily="34" charset="-120"/>
              </a:rPr>
              <a:t>                         </a:t>
            </a:r>
            <a:r>
              <a:rPr lang="zh-TW" altLang="zh-TW" sz="3200" b="1" dirty="0" smtClean="0">
                <a:latin typeface="微軟正黑體" pitchFamily="34" charset="-120"/>
                <a:ea typeface="微軟正黑體" pitchFamily="34" charset="-120"/>
              </a:rPr>
              <a:t>並</a:t>
            </a:r>
            <a:r>
              <a:rPr lang="zh-TW" altLang="zh-TW" sz="3200" b="1" dirty="0">
                <a:latin typeface="微軟正黑體" pitchFamily="34" charset="-120"/>
                <a:ea typeface="微軟正黑體" pitchFamily="34" charset="-120"/>
              </a:rPr>
              <a:t>協助配合學校各項活動推展。</a:t>
            </a:r>
          </a:p>
          <a:p>
            <a:pPr marL="0" marR="36576" indent="0">
              <a:lnSpc>
                <a:spcPct val="150000"/>
              </a:lnSpc>
              <a:spcBef>
                <a:spcPts val="0"/>
              </a:spcBef>
              <a:buClr>
                <a:schemeClr val="accent3">
                  <a:lumMod val="60000"/>
                  <a:lumOff val="40000"/>
                </a:schemeClr>
              </a:buClr>
              <a:buSzPct val="90000"/>
              <a:buNone/>
            </a:pPr>
            <a:r>
              <a:rPr lang="zh-TW" altLang="zh-TW" sz="3200" b="1" dirty="0">
                <a:latin typeface="微軟正黑體" pitchFamily="34" charset="-120"/>
                <a:ea typeface="微軟正黑體" pitchFamily="34" charset="-120"/>
              </a:rPr>
              <a:t>（二）副主席：襄助主席推展會務，若主席</a:t>
            </a:r>
            <a:r>
              <a:rPr lang="zh-TW" altLang="zh-TW" sz="3200" b="1" dirty="0" smtClean="0">
                <a:latin typeface="微軟正黑體" pitchFamily="34" charset="-120"/>
                <a:ea typeface="微軟正黑體" pitchFamily="34" charset="-120"/>
              </a:rPr>
              <a:t>無法</a:t>
            </a:r>
            <a:endParaRPr lang="en-US" altLang="zh-TW" sz="3200" b="1" dirty="0" smtClean="0">
              <a:latin typeface="微軟正黑體" pitchFamily="34" charset="-120"/>
              <a:ea typeface="微軟正黑體" pitchFamily="34" charset="-120"/>
            </a:endParaRPr>
          </a:p>
          <a:p>
            <a:pPr marL="0" marR="36576" indent="0">
              <a:lnSpc>
                <a:spcPct val="150000"/>
              </a:lnSpc>
              <a:spcBef>
                <a:spcPts val="0"/>
              </a:spcBef>
              <a:buClr>
                <a:schemeClr val="accent3">
                  <a:lumMod val="60000"/>
                  <a:lumOff val="40000"/>
                </a:schemeClr>
              </a:buClr>
              <a:buSzPct val="90000"/>
              <a:buNone/>
            </a:pPr>
            <a:r>
              <a:rPr lang="en-US" altLang="zh-TW" b="1" dirty="0">
                <a:latin typeface="微軟正黑體" pitchFamily="34" charset="-120"/>
                <a:ea typeface="微軟正黑體" pitchFamily="34" charset="-120"/>
              </a:rPr>
              <a:t> </a:t>
            </a:r>
            <a:r>
              <a:rPr lang="en-US" altLang="zh-TW" b="1" dirty="0" smtClean="0">
                <a:latin typeface="微軟正黑體" pitchFamily="34" charset="-120"/>
                <a:ea typeface="微軟正黑體" pitchFamily="34" charset="-120"/>
              </a:rPr>
              <a:t>                          </a:t>
            </a:r>
            <a:r>
              <a:rPr lang="en-US" altLang="zh-TW" sz="3200" b="1" dirty="0" smtClean="0">
                <a:latin typeface="微軟正黑體" pitchFamily="34" charset="-120"/>
                <a:ea typeface="微軟正黑體" pitchFamily="34" charset="-120"/>
              </a:rPr>
              <a:t> </a:t>
            </a:r>
            <a:r>
              <a:rPr lang="zh-TW" altLang="zh-TW" sz="3200" b="1" dirty="0" smtClean="0">
                <a:latin typeface="微軟正黑體" pitchFamily="34" charset="-120"/>
                <a:ea typeface="微軟正黑體" pitchFamily="34" charset="-120"/>
              </a:rPr>
              <a:t>處理</a:t>
            </a:r>
            <a:r>
              <a:rPr lang="zh-TW" altLang="zh-TW" sz="3200" b="1" dirty="0">
                <a:latin typeface="微軟正黑體" pitchFamily="34" charset="-120"/>
                <a:ea typeface="微軟正黑體" pitchFamily="34" charset="-120"/>
              </a:rPr>
              <a:t>職務時由其代理。</a:t>
            </a:r>
            <a:endParaRPr lang="en-US" altLang="zh-TW" sz="3200" b="1" dirty="0">
              <a:latin typeface="微軟正黑體" pitchFamily="34" charset="-120"/>
              <a:ea typeface="微軟正黑體" pitchFamily="34" charset="-120"/>
            </a:endParaRPr>
          </a:p>
          <a:p>
            <a:pPr marL="0" marR="36576" indent="0">
              <a:lnSpc>
                <a:spcPct val="150000"/>
              </a:lnSpc>
              <a:spcBef>
                <a:spcPts val="0"/>
              </a:spcBef>
              <a:buClr>
                <a:schemeClr val="accent3">
                  <a:lumMod val="60000"/>
                  <a:lumOff val="40000"/>
                </a:schemeClr>
              </a:buClr>
              <a:buSzPct val="90000"/>
              <a:buNone/>
            </a:pPr>
            <a:r>
              <a:rPr lang="zh-TW" altLang="zh-TW" sz="3200" b="1" dirty="0">
                <a:latin typeface="微軟正黑體" pitchFamily="34" charset="-120"/>
                <a:ea typeface="微軟正黑體" pitchFamily="34" charset="-120"/>
              </a:rPr>
              <a:t>（</a:t>
            </a:r>
            <a:r>
              <a:rPr lang="zh-TW" altLang="en-US" sz="3200" b="1" dirty="0">
                <a:latin typeface="微軟正黑體" pitchFamily="34" charset="-120"/>
                <a:ea typeface="微軟正黑體" pitchFamily="34" charset="-120"/>
              </a:rPr>
              <a:t>三</a:t>
            </a:r>
            <a:r>
              <a:rPr lang="zh-TW" altLang="zh-TW" sz="3200" b="1" dirty="0">
                <a:latin typeface="微軟正黑體" pitchFamily="34" charset="-120"/>
                <a:ea typeface="微軟正黑體" pitchFamily="34" charset="-120"/>
              </a:rPr>
              <a:t>）總務組：執掌班聯會事務、會計等工作。</a:t>
            </a:r>
            <a:endParaRPr lang="en-US" altLang="zh-TW" sz="3200" b="1" dirty="0">
              <a:latin typeface="微軟正黑體" pitchFamily="34" charset="-120"/>
              <a:ea typeface="微軟正黑體" pitchFamily="34" charset="-120"/>
            </a:endParaRPr>
          </a:p>
          <a:p>
            <a:pPr marL="0" marR="36576" indent="0">
              <a:lnSpc>
                <a:spcPct val="150000"/>
              </a:lnSpc>
              <a:spcBef>
                <a:spcPts val="0"/>
              </a:spcBef>
              <a:buClr>
                <a:schemeClr val="accent3">
                  <a:lumMod val="60000"/>
                  <a:lumOff val="40000"/>
                </a:schemeClr>
              </a:buClr>
              <a:buSzPct val="90000"/>
              <a:buNone/>
            </a:pPr>
            <a:r>
              <a:rPr lang="zh-TW" altLang="zh-TW" sz="3200" b="1" dirty="0">
                <a:latin typeface="微軟正黑體" pitchFamily="34" charset="-120"/>
                <a:ea typeface="微軟正黑體" pitchFamily="34" charset="-120"/>
              </a:rPr>
              <a:t>（</a:t>
            </a:r>
            <a:r>
              <a:rPr lang="zh-TW" altLang="en-US" sz="3200" b="1" dirty="0">
                <a:latin typeface="微軟正黑體" pitchFamily="34" charset="-120"/>
                <a:ea typeface="微軟正黑體" pitchFamily="34" charset="-120"/>
              </a:rPr>
              <a:t>四</a:t>
            </a:r>
            <a:r>
              <a:rPr lang="en-US" altLang="zh-TW" sz="3200" b="1" dirty="0">
                <a:latin typeface="微軟正黑體" pitchFamily="34" charset="-120"/>
                <a:ea typeface="微軟正黑體" pitchFamily="34" charset="-120"/>
              </a:rPr>
              <a:t> </a:t>
            </a:r>
            <a:r>
              <a:rPr lang="zh-TW" altLang="zh-TW" sz="3200" b="1" dirty="0">
                <a:latin typeface="微軟正黑體" pitchFamily="34" charset="-120"/>
                <a:ea typeface="微軟正黑體" pitchFamily="34" charset="-120"/>
              </a:rPr>
              <a:t>）文宣組：執掌班聯會文書，建立檔案</a:t>
            </a:r>
            <a:r>
              <a:rPr lang="zh-TW" altLang="zh-TW" b="1" dirty="0" smtClean="0">
                <a:latin typeface="微軟正黑體" pitchFamily="34" charset="-120"/>
                <a:ea typeface="微軟正黑體" pitchFamily="34" charset="-120"/>
              </a:rPr>
              <a:t>資料</a:t>
            </a:r>
            <a:endParaRPr lang="en-US" altLang="zh-TW" sz="3200" b="1" dirty="0" smtClean="0">
              <a:latin typeface="微軟正黑體" pitchFamily="34" charset="-120"/>
              <a:ea typeface="微軟正黑體" pitchFamily="34" charset="-120"/>
            </a:endParaRPr>
          </a:p>
          <a:p>
            <a:pPr marL="0" marR="36576" indent="0">
              <a:lnSpc>
                <a:spcPct val="150000"/>
              </a:lnSpc>
              <a:spcBef>
                <a:spcPts val="0"/>
              </a:spcBef>
              <a:buClr>
                <a:schemeClr val="accent3">
                  <a:lumMod val="60000"/>
                  <a:lumOff val="40000"/>
                </a:schemeClr>
              </a:buClr>
              <a:buSzPct val="90000"/>
              <a:buNone/>
            </a:pPr>
            <a:r>
              <a:rPr lang="en-US" altLang="zh-TW" sz="3200" b="1" dirty="0" smtClean="0">
                <a:latin typeface="微軟正黑體" pitchFamily="34" charset="-120"/>
                <a:ea typeface="微軟正黑體" pitchFamily="34" charset="-120"/>
              </a:rPr>
              <a:t>                          </a:t>
            </a:r>
            <a:r>
              <a:rPr lang="zh-TW" altLang="zh-TW" sz="3200" b="1" dirty="0" smtClean="0">
                <a:latin typeface="微軟正黑體" pitchFamily="34" charset="-120"/>
                <a:ea typeface="微軟正黑體" pitchFamily="34" charset="-120"/>
              </a:rPr>
              <a:t>，負責班聯會紀錄，宣傳活動等。</a:t>
            </a:r>
            <a:endParaRPr lang="en-US" altLang="zh-TW" sz="3200" b="1" dirty="0" smtClean="0">
              <a:latin typeface="微軟正黑體" pitchFamily="34" charset="-120"/>
              <a:ea typeface="微軟正黑體" pitchFamily="34" charset="-120"/>
            </a:endParaRPr>
          </a:p>
          <a:p>
            <a:pPr marL="0" marR="36576" indent="0">
              <a:lnSpc>
                <a:spcPct val="150000"/>
              </a:lnSpc>
              <a:spcBef>
                <a:spcPts val="0"/>
              </a:spcBef>
              <a:buClr>
                <a:schemeClr val="accent3">
                  <a:lumMod val="60000"/>
                  <a:lumOff val="40000"/>
                </a:schemeClr>
              </a:buClr>
              <a:buSzPct val="90000"/>
              <a:buNone/>
            </a:pPr>
            <a:r>
              <a:rPr lang="zh-TW" altLang="zh-TW" sz="3200" b="1" dirty="0" smtClean="0">
                <a:latin typeface="微軟正黑體" pitchFamily="34" charset="-120"/>
                <a:ea typeface="微軟正黑體" pitchFamily="34" charset="-120"/>
              </a:rPr>
              <a:t>（</a:t>
            </a:r>
            <a:r>
              <a:rPr lang="zh-TW" altLang="en-US" sz="3200" b="1" dirty="0">
                <a:latin typeface="微軟正黑體" pitchFamily="34" charset="-120"/>
                <a:ea typeface="微軟正黑體" pitchFamily="34" charset="-120"/>
              </a:rPr>
              <a:t>五</a:t>
            </a:r>
            <a:r>
              <a:rPr lang="zh-TW" altLang="zh-TW" sz="3200" b="1" dirty="0">
                <a:latin typeface="微軟正黑體" pitchFamily="34" charset="-120"/>
                <a:ea typeface="微軟正黑體" pitchFamily="34" charset="-120"/>
              </a:rPr>
              <a:t>） </a:t>
            </a:r>
            <a:r>
              <a:rPr lang="zh-TW" altLang="en-US" sz="3200" b="1" dirty="0">
                <a:latin typeface="微軟正黑體" pitchFamily="34" charset="-120"/>
                <a:ea typeface="微軟正黑體" pitchFamily="34" charset="-120"/>
              </a:rPr>
              <a:t>‭</a:t>
            </a:r>
            <a:r>
              <a:rPr lang="en-US" altLang="zh-TW" sz="3200" b="1" dirty="0">
                <a:latin typeface="微軟正黑體" pitchFamily="34" charset="-120"/>
                <a:ea typeface="微軟正黑體" pitchFamily="34" charset="-120"/>
              </a:rPr>
              <a:t>‬</a:t>
            </a:r>
            <a:r>
              <a:rPr lang="zh-TW" altLang="en-US" sz="3200" b="1" dirty="0">
                <a:latin typeface="微軟正黑體" pitchFamily="34" charset="-120"/>
                <a:ea typeface="微軟正黑體" pitchFamily="34" charset="-120"/>
              </a:rPr>
              <a:t>活動組</a:t>
            </a:r>
            <a:r>
              <a:rPr lang="zh-TW" altLang="en-US" sz="3200" b="1" dirty="0" smtClean="0">
                <a:latin typeface="微軟正黑體" pitchFamily="34" charset="-120"/>
                <a:ea typeface="微軟正黑體" pitchFamily="34" charset="-120"/>
              </a:rPr>
              <a:t>：負責策畫、執行學校及班聯會各</a:t>
            </a:r>
            <a:endParaRPr lang="en-US" altLang="zh-TW" sz="3200" b="1" dirty="0" smtClean="0">
              <a:latin typeface="微軟正黑體" pitchFamily="34" charset="-120"/>
              <a:ea typeface="微軟正黑體" pitchFamily="34" charset="-120"/>
            </a:endParaRPr>
          </a:p>
          <a:p>
            <a:pPr marL="0" marR="36576" indent="0">
              <a:lnSpc>
                <a:spcPct val="150000"/>
              </a:lnSpc>
              <a:spcBef>
                <a:spcPts val="0"/>
              </a:spcBef>
              <a:buClr>
                <a:schemeClr val="accent3">
                  <a:lumMod val="60000"/>
                  <a:lumOff val="40000"/>
                </a:schemeClr>
              </a:buClr>
              <a:buSzPct val="90000"/>
              <a:buNone/>
            </a:pPr>
            <a:r>
              <a:rPr lang="zh-TW" altLang="en-US" b="1" dirty="0">
                <a:latin typeface="微軟正黑體" pitchFamily="34" charset="-120"/>
                <a:ea typeface="微軟正黑體" pitchFamily="34" charset="-120"/>
              </a:rPr>
              <a:t> </a:t>
            </a:r>
            <a:r>
              <a:rPr lang="zh-TW" altLang="en-US" b="1" dirty="0" smtClean="0">
                <a:latin typeface="微軟正黑體" pitchFamily="34" charset="-120"/>
                <a:ea typeface="微軟正黑體" pitchFamily="34" charset="-120"/>
              </a:rPr>
              <a:t>                            項活動之計畫。</a:t>
            </a:r>
            <a:endParaRPr lang="en-US" altLang="zh-TW" sz="3200" b="1" dirty="0" smtClean="0">
              <a:latin typeface="微軟正黑體" pitchFamily="34" charset="-120"/>
              <a:ea typeface="微軟正黑體" pitchFamily="34" charset="-120"/>
            </a:endParaRPr>
          </a:p>
        </p:txBody>
      </p:sp>
    </p:spTree>
    <p:extLst>
      <p:ext uri="{BB962C8B-B14F-4D97-AF65-F5344CB8AC3E}">
        <p14:creationId xmlns:p14="http://schemas.microsoft.com/office/powerpoint/2010/main" xmlns="" val="36233795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anim calcmode="lin" valueType="num">
                                      <p:cBhvr>
                                        <p:cTn id="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wipe(down)">
                                      <p:cBhvr>
                                        <p:cTn id="14" dur="500"/>
                                        <p:tgtEl>
                                          <p:spTgt spid="3">
                                            <p:txEl>
                                              <p:pRg st="1" end="1"/>
                                            </p:txEl>
                                          </p:spTgt>
                                        </p:tgtEl>
                                      </p:cBhvr>
                                    </p:animEffect>
                                  </p:childTnLst>
                                </p:cTn>
                              </p:par>
                              <p:par>
                                <p:cTn id="15" presetID="2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par>
                                <p:cTn id="23" presetID="22" presetClass="entr" presetSubtype="4"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wipe(down)">
                                      <p:cBhvr>
                                        <p:cTn id="25" dur="500"/>
                                        <p:tgtEl>
                                          <p:spTgt spid="3">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wipe(down)">
                                      <p:cBhvr>
                                        <p:cTn id="30" dur="500"/>
                                        <p:tgtEl>
                                          <p:spTgt spid="3">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wipe(down)">
                                      <p:cBhvr>
                                        <p:cTn id="35" dur="500"/>
                                        <p:tgtEl>
                                          <p:spTgt spid="3">
                                            <p:txEl>
                                              <p:pRg st="6" end="6"/>
                                            </p:txEl>
                                          </p:spTgt>
                                        </p:tgtEl>
                                      </p:cBhvr>
                                    </p:animEffect>
                                  </p:childTnLst>
                                </p:cTn>
                              </p:par>
                              <p:par>
                                <p:cTn id="36" presetID="22" presetClass="entr" presetSubtype="4" fill="hold" nodeType="withEffect">
                                  <p:stCondLst>
                                    <p:cond delay="0"/>
                                  </p:stCondLst>
                                  <p:childTnLst>
                                    <p:set>
                                      <p:cBhvr>
                                        <p:cTn id="37" dur="1" fill="hold">
                                          <p:stCondLst>
                                            <p:cond delay="0"/>
                                          </p:stCondLst>
                                        </p:cTn>
                                        <p:tgtEl>
                                          <p:spTgt spid="3">
                                            <p:txEl>
                                              <p:pRg st="7" end="7"/>
                                            </p:txEl>
                                          </p:spTgt>
                                        </p:tgtEl>
                                        <p:attrNameLst>
                                          <p:attrName>style.visibility</p:attrName>
                                        </p:attrNameLst>
                                      </p:cBhvr>
                                      <p:to>
                                        <p:strVal val="visible"/>
                                      </p:to>
                                    </p:set>
                                    <p:animEffect transition="in" filter="wipe(down)">
                                      <p:cBhvr>
                                        <p:cTn id="38" dur="500"/>
                                        <p:tgtEl>
                                          <p:spTgt spid="3">
                                            <p:txEl>
                                              <p:pRg st="7" end="7"/>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Effect transition="in" filter="wipe(down)">
                                      <p:cBhvr>
                                        <p:cTn id="43" dur="500"/>
                                        <p:tgtEl>
                                          <p:spTgt spid="3">
                                            <p:txEl>
                                              <p:pRg st="8" end="8"/>
                                            </p:txEl>
                                          </p:spTgt>
                                        </p:tgtEl>
                                      </p:cBhvr>
                                    </p:animEffect>
                                  </p:childTnLst>
                                </p:cTn>
                              </p:par>
                              <p:par>
                                <p:cTn id="44" presetID="22" presetClass="entr" presetSubtype="4" fill="hold" nodeType="withEffect">
                                  <p:stCondLst>
                                    <p:cond delay="0"/>
                                  </p:stCondLst>
                                  <p:childTnLst>
                                    <p:set>
                                      <p:cBhvr>
                                        <p:cTn id="45" dur="1" fill="hold">
                                          <p:stCondLst>
                                            <p:cond delay="0"/>
                                          </p:stCondLst>
                                        </p:cTn>
                                        <p:tgtEl>
                                          <p:spTgt spid="3">
                                            <p:txEl>
                                              <p:pRg st="9" end="9"/>
                                            </p:txEl>
                                          </p:spTgt>
                                        </p:tgtEl>
                                        <p:attrNameLst>
                                          <p:attrName>style.visibility</p:attrName>
                                        </p:attrNameLst>
                                      </p:cBhvr>
                                      <p:to>
                                        <p:strVal val="visible"/>
                                      </p:to>
                                    </p:set>
                                    <p:animEffect transition="in" filter="wipe(down)">
                                      <p:cBhvr>
                                        <p:cTn id="46"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07504" y="0"/>
            <a:ext cx="8229600" cy="6858000"/>
          </a:xfrm>
        </p:spPr>
        <p:txBody>
          <a:bodyPr vert="horz" anchor="t">
            <a:noAutofit/>
          </a:bodyPr>
          <a:lstStyle/>
          <a:p>
            <a:pPr marL="0" marR="36576" indent="0">
              <a:lnSpc>
                <a:spcPct val="200000"/>
              </a:lnSpc>
              <a:spcBef>
                <a:spcPts val="0"/>
              </a:spcBef>
              <a:buClr>
                <a:schemeClr val="accent3">
                  <a:lumMod val="60000"/>
                  <a:lumOff val="40000"/>
                </a:schemeClr>
              </a:buClr>
              <a:buSzPct val="90000"/>
              <a:buNone/>
            </a:pPr>
            <a:r>
              <a:rPr lang="zh-TW" altLang="zh-TW" sz="2700" b="1" dirty="0" smtClean="0">
                <a:latin typeface="微軟正黑體" pitchFamily="34" charset="-120"/>
                <a:ea typeface="微軟正黑體" pitchFamily="34" charset="-120"/>
              </a:rPr>
              <a:t>（</a:t>
            </a:r>
            <a:r>
              <a:rPr lang="zh-TW" altLang="en-US" sz="2700" b="1" dirty="0">
                <a:latin typeface="微軟正黑體" pitchFamily="34" charset="-120"/>
                <a:ea typeface="微軟正黑體" pitchFamily="34" charset="-120"/>
              </a:rPr>
              <a:t>六</a:t>
            </a:r>
            <a:r>
              <a:rPr lang="zh-TW" altLang="zh-TW" sz="2700" b="1" dirty="0" smtClean="0">
                <a:latin typeface="微軟正黑體" pitchFamily="34" charset="-120"/>
                <a:ea typeface="微軟正黑體" pitchFamily="34" charset="-120"/>
              </a:rPr>
              <a:t>）</a:t>
            </a:r>
            <a:r>
              <a:rPr lang="zh-TW" altLang="en-US" sz="2700" b="1" dirty="0">
                <a:latin typeface="微軟正黑體" pitchFamily="34" charset="-120"/>
                <a:ea typeface="微軟正黑體" pitchFamily="34" charset="-120"/>
              </a:rPr>
              <a:t>公關組</a:t>
            </a:r>
            <a:r>
              <a:rPr lang="zh-TW" altLang="en-US" sz="2700" b="1" dirty="0" smtClean="0">
                <a:latin typeface="微軟正黑體" pitchFamily="34" charset="-120"/>
                <a:ea typeface="微軟正黑體" pitchFamily="34" charset="-120"/>
              </a:rPr>
              <a:t>：負責班聯會對外接洽及對內 </a:t>
            </a:r>
            <a:endParaRPr lang="en-US" altLang="zh-TW" sz="2700" b="1" dirty="0" smtClean="0">
              <a:latin typeface="微軟正黑體" pitchFamily="34" charset="-120"/>
              <a:ea typeface="微軟正黑體" pitchFamily="34" charset="-120"/>
            </a:endParaRPr>
          </a:p>
          <a:p>
            <a:pPr marL="0" marR="36576" indent="0">
              <a:lnSpc>
                <a:spcPct val="200000"/>
              </a:lnSpc>
              <a:spcBef>
                <a:spcPts val="0"/>
              </a:spcBef>
              <a:buClr>
                <a:schemeClr val="accent3">
                  <a:lumMod val="60000"/>
                  <a:lumOff val="40000"/>
                </a:schemeClr>
              </a:buClr>
              <a:buSzPct val="90000"/>
              <a:buNone/>
            </a:pPr>
            <a:r>
              <a:rPr lang="zh-TW" altLang="en-US" sz="2700" b="1" dirty="0" smtClean="0">
                <a:latin typeface="微軟正黑體" pitchFamily="34" charset="-120"/>
                <a:ea typeface="微軟正黑體" pitchFamily="34" charset="-120"/>
              </a:rPr>
              <a:t>                            內聯繫等事宜。</a:t>
            </a:r>
            <a:endParaRPr lang="en-US" altLang="zh-TW" sz="2700" b="1" dirty="0">
              <a:latin typeface="微軟正黑體" pitchFamily="34" charset="-120"/>
              <a:ea typeface="微軟正黑體" pitchFamily="34" charset="-120"/>
            </a:endParaRPr>
          </a:p>
          <a:p>
            <a:pPr marL="0" marR="36576" indent="0">
              <a:lnSpc>
                <a:spcPct val="200000"/>
              </a:lnSpc>
              <a:spcBef>
                <a:spcPts val="0"/>
              </a:spcBef>
              <a:buClr>
                <a:schemeClr val="accent3">
                  <a:lumMod val="60000"/>
                  <a:lumOff val="40000"/>
                </a:schemeClr>
              </a:buClr>
              <a:buSzPct val="90000"/>
              <a:buNone/>
            </a:pPr>
            <a:r>
              <a:rPr lang="zh-TW" altLang="zh-TW" sz="2700" b="1" dirty="0" smtClean="0">
                <a:latin typeface="微軟正黑體" pitchFamily="34" charset="-120"/>
                <a:ea typeface="微軟正黑體" pitchFamily="34" charset="-120"/>
              </a:rPr>
              <a:t>（</a:t>
            </a:r>
            <a:r>
              <a:rPr lang="zh-TW" altLang="en-US" sz="2700" b="1" dirty="0">
                <a:latin typeface="微軟正黑體" pitchFamily="34" charset="-120"/>
                <a:ea typeface="微軟正黑體" pitchFamily="34" charset="-120"/>
              </a:rPr>
              <a:t>七</a:t>
            </a:r>
            <a:r>
              <a:rPr lang="zh-TW" altLang="zh-TW" sz="2700" b="1" dirty="0" smtClean="0">
                <a:latin typeface="微軟正黑體" pitchFamily="34" charset="-120"/>
                <a:ea typeface="微軟正黑體" pitchFamily="34" charset="-120"/>
              </a:rPr>
              <a:t>）</a:t>
            </a:r>
            <a:r>
              <a:rPr lang="zh-TW" altLang="en-US" sz="2700" b="1" dirty="0">
                <a:latin typeface="微軟正黑體" pitchFamily="34" charset="-120"/>
                <a:ea typeface="微軟正黑體" pitchFamily="34" charset="-120"/>
              </a:rPr>
              <a:t>機動組</a:t>
            </a:r>
            <a:r>
              <a:rPr lang="en-US" altLang="zh-TW" sz="2700" b="1" dirty="0">
                <a:latin typeface="微軟正黑體" pitchFamily="34" charset="-120"/>
                <a:ea typeface="微軟正黑體" pitchFamily="34" charset="-120"/>
              </a:rPr>
              <a:t>:</a:t>
            </a:r>
            <a:r>
              <a:rPr lang="zh-TW" altLang="en-US" sz="2700" b="1" dirty="0">
                <a:latin typeface="微軟正黑體" pitchFamily="34" charset="-120"/>
                <a:ea typeface="微軟正黑體" pitchFamily="34" charset="-120"/>
              </a:rPr>
              <a:t>應變能力要強，立即聯繫</a:t>
            </a:r>
            <a:r>
              <a:rPr lang="zh-TW" altLang="en-US" sz="2700" b="1" dirty="0" smtClean="0">
                <a:latin typeface="微軟正黑體" pitchFamily="34" charset="-120"/>
                <a:ea typeface="微軟正黑體" pitchFamily="34" charset="-120"/>
              </a:rPr>
              <a:t>可以</a:t>
            </a:r>
            <a:endParaRPr lang="en-US" altLang="zh-TW" sz="2700" b="1" dirty="0" smtClean="0">
              <a:latin typeface="微軟正黑體" pitchFamily="34" charset="-120"/>
              <a:ea typeface="微軟正黑體" pitchFamily="34" charset="-120"/>
            </a:endParaRPr>
          </a:p>
          <a:p>
            <a:pPr marL="0" marR="36576" indent="0">
              <a:lnSpc>
                <a:spcPct val="200000"/>
              </a:lnSpc>
              <a:spcBef>
                <a:spcPts val="0"/>
              </a:spcBef>
              <a:buClr>
                <a:schemeClr val="accent3">
                  <a:lumMod val="60000"/>
                  <a:lumOff val="40000"/>
                </a:schemeClr>
              </a:buClr>
              <a:buSzPct val="90000"/>
              <a:buNone/>
            </a:pPr>
            <a:r>
              <a:rPr lang="en-US" altLang="zh-TW" sz="2700" b="1" dirty="0">
                <a:latin typeface="微軟正黑體" pitchFamily="34" charset="-120"/>
                <a:ea typeface="微軟正黑體" pitchFamily="34" charset="-120"/>
              </a:rPr>
              <a:t> </a:t>
            </a:r>
            <a:r>
              <a:rPr lang="en-US" altLang="zh-TW" sz="2700" b="1" dirty="0" smtClean="0">
                <a:latin typeface="微軟正黑體" pitchFamily="34" charset="-120"/>
                <a:ea typeface="微軟正黑體" pitchFamily="34" charset="-120"/>
              </a:rPr>
              <a:t>                </a:t>
            </a:r>
            <a:r>
              <a:rPr lang="zh-TW" altLang="en-US" sz="2700" b="1" dirty="0" smtClean="0">
                <a:latin typeface="微軟正黑體" pitchFamily="34" charset="-120"/>
                <a:ea typeface="微軟正黑體" pitchFamily="34" charset="-120"/>
              </a:rPr>
              <a:t>     找</a:t>
            </a:r>
            <a:r>
              <a:rPr lang="zh-TW" altLang="en-US" sz="2700" b="1" dirty="0">
                <a:latin typeface="微軟正黑體" pitchFamily="34" charset="-120"/>
                <a:ea typeface="微軟正黑體" pitchFamily="34" charset="-120"/>
              </a:rPr>
              <a:t>誰幫忙，熟悉學校的行政單位</a:t>
            </a:r>
          </a:p>
          <a:p>
            <a:pPr marL="0" marR="36576" indent="0">
              <a:lnSpc>
                <a:spcPct val="200000"/>
              </a:lnSpc>
              <a:spcBef>
                <a:spcPts val="0"/>
              </a:spcBef>
              <a:buClr>
                <a:schemeClr val="accent3">
                  <a:lumMod val="60000"/>
                  <a:lumOff val="40000"/>
                </a:schemeClr>
              </a:buClr>
              <a:buSzPct val="90000"/>
              <a:buNone/>
            </a:pPr>
            <a:r>
              <a:rPr lang="zh-TW" altLang="zh-TW" sz="2700" b="1" dirty="0" smtClean="0">
                <a:latin typeface="微軟正黑體" pitchFamily="34" charset="-120"/>
                <a:ea typeface="微軟正黑體" pitchFamily="34" charset="-120"/>
              </a:rPr>
              <a:t>（</a:t>
            </a:r>
            <a:r>
              <a:rPr lang="zh-TW" altLang="en-US" sz="2700" b="1" dirty="0" smtClean="0">
                <a:latin typeface="微軟正黑體" pitchFamily="34" charset="-120"/>
                <a:ea typeface="微軟正黑體" pitchFamily="34" charset="-120"/>
              </a:rPr>
              <a:t>八</a:t>
            </a:r>
            <a:r>
              <a:rPr lang="zh-TW" altLang="zh-TW" sz="2700" b="1" dirty="0" smtClean="0">
                <a:latin typeface="微軟正黑體" pitchFamily="34" charset="-120"/>
                <a:ea typeface="微軟正黑體" pitchFamily="34" charset="-120"/>
              </a:rPr>
              <a:t>）</a:t>
            </a:r>
            <a:r>
              <a:rPr lang="zh-TW" altLang="en-US" sz="2700" b="1" dirty="0">
                <a:latin typeface="微軟正黑體" pitchFamily="34" charset="-120"/>
                <a:ea typeface="微軟正黑體" pitchFamily="34" charset="-120"/>
              </a:rPr>
              <a:t>企劃組</a:t>
            </a:r>
            <a:r>
              <a:rPr lang="en-US" altLang="zh-TW" sz="2700" b="1" dirty="0">
                <a:latin typeface="微軟正黑體" pitchFamily="34" charset="-120"/>
                <a:ea typeface="微軟正黑體" pitchFamily="34" charset="-120"/>
              </a:rPr>
              <a:t>:</a:t>
            </a:r>
            <a:r>
              <a:rPr lang="zh-TW" altLang="en-US" sz="2700" b="1" dirty="0">
                <a:latin typeface="微軟正黑體" pitchFamily="34" charset="-120"/>
                <a:ea typeface="微軟正黑體" pitchFamily="34" charset="-120"/>
              </a:rPr>
              <a:t>書面企劃的部分要有組織能力</a:t>
            </a:r>
            <a:r>
              <a:rPr lang="zh-TW" altLang="en-US" sz="2700" b="1" dirty="0" smtClean="0">
                <a:latin typeface="微軟正黑體" pitchFamily="34" charset="-120"/>
                <a:ea typeface="微軟正黑體" pitchFamily="34" charset="-120"/>
              </a:rPr>
              <a:t>， </a:t>
            </a:r>
            <a:endParaRPr lang="en-US" altLang="zh-TW" sz="2700" b="1" dirty="0" smtClean="0">
              <a:latin typeface="微軟正黑體" pitchFamily="34" charset="-120"/>
              <a:ea typeface="微軟正黑體" pitchFamily="34" charset="-120"/>
            </a:endParaRPr>
          </a:p>
          <a:p>
            <a:pPr marL="0" marR="36576" indent="0">
              <a:lnSpc>
                <a:spcPct val="200000"/>
              </a:lnSpc>
              <a:spcBef>
                <a:spcPts val="0"/>
              </a:spcBef>
              <a:buClr>
                <a:schemeClr val="accent3">
                  <a:lumMod val="60000"/>
                  <a:lumOff val="40000"/>
                </a:schemeClr>
              </a:buClr>
              <a:buSzPct val="90000"/>
              <a:buNone/>
            </a:pPr>
            <a:r>
              <a:rPr lang="en-US" altLang="zh-TW" sz="2700" b="1" dirty="0">
                <a:latin typeface="微軟正黑體" pitchFamily="34" charset="-120"/>
                <a:ea typeface="微軟正黑體" pitchFamily="34" charset="-120"/>
              </a:rPr>
              <a:t> </a:t>
            </a:r>
            <a:r>
              <a:rPr lang="en-US" altLang="zh-TW" sz="2700" b="1" dirty="0" smtClean="0">
                <a:latin typeface="微軟正黑體" pitchFamily="34" charset="-120"/>
                <a:ea typeface="微軟正黑體" pitchFamily="34" charset="-120"/>
              </a:rPr>
              <a:t>                      </a:t>
            </a:r>
            <a:r>
              <a:rPr lang="zh-TW" altLang="en-US" sz="2700" b="1" dirty="0" smtClean="0">
                <a:latin typeface="微軟正黑體" pitchFamily="34" charset="-120"/>
                <a:ea typeface="微軟正黑體" pitchFamily="34" charset="-120"/>
              </a:rPr>
              <a:t> 負責</a:t>
            </a:r>
            <a:r>
              <a:rPr lang="zh-TW" altLang="en-US" sz="2700" b="1" dirty="0">
                <a:latin typeface="微軟正黑體" pitchFamily="34" charset="-120"/>
                <a:ea typeface="微軟正黑體" pitchFamily="34" charset="-120"/>
              </a:rPr>
              <a:t>運作的程序、 活動內容</a:t>
            </a:r>
            <a:r>
              <a:rPr lang="zh-TW" altLang="en-US" sz="2700" b="1" dirty="0" smtClean="0">
                <a:latin typeface="微軟正黑體" pitchFamily="34" charset="-120"/>
                <a:ea typeface="微軟正黑體" pitchFamily="34" charset="-120"/>
              </a:rPr>
              <a:t>的</a:t>
            </a:r>
            <a:endParaRPr lang="en-US" altLang="zh-TW" sz="2700" b="1" dirty="0" smtClean="0">
              <a:latin typeface="微軟正黑體" pitchFamily="34" charset="-120"/>
              <a:ea typeface="微軟正黑體" pitchFamily="34" charset="-120"/>
            </a:endParaRPr>
          </a:p>
          <a:p>
            <a:pPr marL="0" marR="36576" indent="0">
              <a:lnSpc>
                <a:spcPct val="200000"/>
              </a:lnSpc>
              <a:spcBef>
                <a:spcPts val="0"/>
              </a:spcBef>
              <a:buClr>
                <a:schemeClr val="accent3">
                  <a:lumMod val="60000"/>
                  <a:lumOff val="40000"/>
                </a:schemeClr>
              </a:buClr>
              <a:buSzPct val="90000"/>
              <a:buNone/>
            </a:pPr>
            <a:r>
              <a:rPr lang="en-US" altLang="zh-TW" sz="2700" b="1" dirty="0">
                <a:latin typeface="微軟正黑體" pitchFamily="34" charset="-120"/>
                <a:ea typeface="微軟正黑體" pitchFamily="34" charset="-120"/>
              </a:rPr>
              <a:t> </a:t>
            </a:r>
            <a:r>
              <a:rPr lang="en-US" altLang="zh-TW" sz="2700" b="1" dirty="0" smtClean="0">
                <a:latin typeface="微軟正黑體" pitchFamily="34" charset="-120"/>
                <a:ea typeface="微軟正黑體" pitchFamily="34" charset="-120"/>
              </a:rPr>
              <a:t>                    </a:t>
            </a:r>
            <a:r>
              <a:rPr lang="zh-TW" altLang="en-US" sz="2700" b="1" dirty="0" smtClean="0">
                <a:latin typeface="微軟正黑體" pitchFamily="34" charset="-120"/>
                <a:ea typeface="微軟正黑體" pitchFamily="34" charset="-120"/>
              </a:rPr>
              <a:t> 創意</a:t>
            </a:r>
            <a:r>
              <a:rPr lang="zh-TW" altLang="en-US" sz="2700" b="1" dirty="0">
                <a:latin typeface="微軟正黑體" pitchFamily="34" charset="-120"/>
                <a:ea typeface="微軟正黑體" pitchFamily="34" charset="-120"/>
              </a:rPr>
              <a:t>，是否能夠吸引同學及</a:t>
            </a:r>
            <a:r>
              <a:rPr lang="zh-TW" altLang="en-US" sz="2700" b="1" dirty="0" smtClean="0">
                <a:latin typeface="微軟正黑體" pitchFamily="34" charset="-120"/>
                <a:ea typeface="微軟正黑體" pitchFamily="34" charset="-120"/>
              </a:rPr>
              <a:t>活動。</a:t>
            </a:r>
            <a:endParaRPr lang="en-US" altLang="zh-TW" sz="2700" b="1" dirty="0">
              <a:latin typeface="微軟正黑體" pitchFamily="34" charset="-120"/>
              <a:ea typeface="微軟正黑體" pitchFamily="34" charset="-120"/>
            </a:endParaRPr>
          </a:p>
          <a:p>
            <a:pPr marL="0" marR="36576" indent="0">
              <a:lnSpc>
                <a:spcPct val="200000"/>
              </a:lnSpc>
              <a:spcBef>
                <a:spcPts val="0"/>
              </a:spcBef>
              <a:buClr>
                <a:schemeClr val="accent3">
                  <a:lumMod val="60000"/>
                  <a:lumOff val="40000"/>
                </a:schemeClr>
              </a:buClr>
              <a:buSzPct val="90000"/>
              <a:buNone/>
            </a:pPr>
            <a:r>
              <a:rPr lang="zh-TW" altLang="en-US" sz="2700" b="1" dirty="0">
                <a:latin typeface="微軟正黑體" pitchFamily="34" charset="-120"/>
                <a:ea typeface="微軟正黑體" pitchFamily="34" charset="-120"/>
              </a:rPr>
              <a:t/>
            </a:r>
            <a:br>
              <a:rPr lang="zh-TW" altLang="en-US" sz="2700" b="1" dirty="0">
                <a:latin typeface="微軟正黑體" pitchFamily="34" charset="-120"/>
                <a:ea typeface="微軟正黑體" pitchFamily="34" charset="-120"/>
              </a:rPr>
            </a:br>
            <a:r>
              <a:rPr lang="en-US" altLang="zh-TW" sz="2700" b="1" dirty="0">
                <a:latin typeface="微軟正黑體" pitchFamily="34" charset="-120"/>
                <a:ea typeface="微軟正黑體" pitchFamily="34" charset="-120"/>
              </a:rPr>
              <a:t/>
            </a:r>
            <a:br>
              <a:rPr lang="en-US" altLang="zh-TW" sz="2700" b="1" dirty="0">
                <a:latin typeface="微軟正黑體" pitchFamily="34" charset="-120"/>
                <a:ea typeface="微軟正黑體" pitchFamily="34" charset="-120"/>
              </a:rPr>
            </a:br>
            <a:endParaRPr lang="zh-TW" altLang="zh-TW" sz="2700" b="1" dirty="0">
              <a:latin typeface="微軟正黑體" pitchFamily="34" charset="-120"/>
              <a:ea typeface="微軟正黑體" pitchFamily="34" charset="-120"/>
            </a:endParaRPr>
          </a:p>
          <a:p>
            <a:pPr marL="0" marR="36576" indent="0">
              <a:lnSpc>
                <a:spcPct val="200000"/>
              </a:lnSpc>
              <a:spcBef>
                <a:spcPts val="0"/>
              </a:spcBef>
              <a:buClr>
                <a:schemeClr val="accent3">
                  <a:lumMod val="60000"/>
                  <a:lumOff val="40000"/>
                </a:schemeClr>
              </a:buClr>
              <a:buSzPct val="90000"/>
              <a:buNone/>
            </a:pPr>
            <a:endParaRPr lang="zh-TW" altLang="zh-TW" sz="2700" b="1" dirty="0">
              <a:latin typeface="微軟正黑體" pitchFamily="34" charset="-120"/>
              <a:ea typeface="微軟正黑體" pitchFamily="34" charset="-120"/>
            </a:endParaRPr>
          </a:p>
          <a:p>
            <a:pPr marL="0" marR="36576" indent="0">
              <a:lnSpc>
                <a:spcPct val="200000"/>
              </a:lnSpc>
              <a:spcBef>
                <a:spcPts val="0"/>
              </a:spcBef>
              <a:buClr>
                <a:schemeClr val="accent3">
                  <a:lumMod val="60000"/>
                  <a:lumOff val="40000"/>
                </a:schemeClr>
              </a:buClr>
              <a:buSzPct val="90000"/>
              <a:buNone/>
            </a:pPr>
            <a:endParaRPr lang="zh-TW" altLang="en-US" sz="2700" b="1" dirty="0">
              <a:latin typeface="微軟正黑體" pitchFamily="34" charset="-120"/>
              <a:ea typeface="微軟正黑體" pitchFamily="34" charset="-120"/>
            </a:endParaRPr>
          </a:p>
        </p:txBody>
      </p:sp>
    </p:spTree>
    <p:extLst>
      <p:ext uri="{BB962C8B-B14F-4D97-AF65-F5344CB8AC3E}">
        <p14:creationId xmlns:p14="http://schemas.microsoft.com/office/powerpoint/2010/main" xmlns="" val="36233795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00"/>
                                        <p:tgtEl>
                                          <p:spTgt spid="3">
                                            <p:txEl>
                                              <p:pRg st="2" end="2"/>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down)">
                                      <p:cBhvr>
                                        <p:cTn id="18" dur="5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00"/>
                                        <p:tgtEl>
                                          <p:spTgt spid="3">
                                            <p:txEl>
                                              <p:pRg st="4" end="4"/>
                                            </p:txEl>
                                          </p:spTgt>
                                        </p:tgtEl>
                                      </p:cBhvr>
                                    </p:animEffect>
                                  </p:childTnLst>
                                </p:cTn>
                              </p:par>
                              <p:par>
                                <p:cTn id="24" presetID="22" presetClass="entr" presetSubtype="4"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wipe(down)">
                                      <p:cBhvr>
                                        <p:cTn id="26" dur="500"/>
                                        <p:tgtEl>
                                          <p:spTgt spid="3">
                                            <p:txEl>
                                              <p:pRg st="5" end="5"/>
                                            </p:txEl>
                                          </p:spTgt>
                                        </p:tgtEl>
                                      </p:cBhvr>
                                    </p:animEffect>
                                  </p:childTnLst>
                                </p:cTn>
                              </p:par>
                              <p:par>
                                <p:cTn id="27" presetID="22" presetClass="entr" presetSubtype="4"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wipe(down)">
                                      <p:cBhvr>
                                        <p:cTn id="29" dur="500"/>
                                        <p:tgtEl>
                                          <p:spTgt spid="3">
                                            <p:txEl>
                                              <p:pRg st="6" end="6"/>
                                            </p:txEl>
                                          </p:spTgt>
                                        </p:tgtEl>
                                      </p:cBhvr>
                                    </p:animEffect>
                                  </p:childTnLst>
                                </p:cTn>
                              </p:par>
                              <p:par>
                                <p:cTn id="30" presetID="22" presetClass="entr" presetSubtype="4"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wipe(down)">
                                      <p:cBhvr>
                                        <p:cTn id="3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0" y="-201265"/>
            <a:ext cx="9144000" cy="1470025"/>
          </a:xfrm>
          <a:noFill/>
          <a:ln>
            <a:noFill/>
          </a:ln>
        </p:spPr>
        <p:style>
          <a:lnRef idx="1">
            <a:schemeClr val="accent5"/>
          </a:lnRef>
          <a:fillRef idx="2">
            <a:schemeClr val="accent5"/>
          </a:fillRef>
          <a:effectRef idx="1">
            <a:schemeClr val="accent5"/>
          </a:effectRef>
          <a:fontRef idx="minor">
            <a:schemeClr val="dk1"/>
          </a:fontRef>
        </p:style>
        <p:txBody>
          <a:bodyPr vert="horz" lIns="91440" tIns="45720" rIns="91440" bIns="45720" rtlCol="0" anchor="ctr">
            <a:normAutofit fontScale="90000"/>
          </a:bodyPr>
          <a:lstStyle/>
          <a:p>
            <a:r>
              <a:rPr lang="zh-TW" altLang="en-US" sz="9000" b="1" i="1" dirty="0">
                <a:solidFill>
                  <a:srgbClr val="0000FF"/>
                </a:solidFill>
                <a:effectLst>
                  <a:outerShdw blurRad="38100" dist="38100" dir="2700000" algn="tl">
                    <a:srgbClr val="000000">
                      <a:alpha val="43137"/>
                    </a:srgbClr>
                  </a:outerShdw>
                </a:effectLst>
                <a:latin typeface="華康文徵明體 Std W4" pitchFamily="66" charset="-120"/>
                <a:ea typeface="華康文徵明體 Std W4" pitchFamily="66" charset="-120"/>
              </a:rPr>
              <a:t>班聯會公開透明化</a:t>
            </a:r>
          </a:p>
        </p:txBody>
      </p:sp>
      <p:sp>
        <p:nvSpPr>
          <p:cNvPr id="3" name="副標題 2"/>
          <p:cNvSpPr>
            <a:spLocks noGrp="1"/>
          </p:cNvSpPr>
          <p:nvPr>
            <p:ph type="subTitle" idx="1"/>
          </p:nvPr>
        </p:nvSpPr>
        <p:spPr>
          <a:xfrm>
            <a:off x="395536" y="1268760"/>
            <a:ext cx="6768752" cy="5832648"/>
          </a:xfrm>
        </p:spPr>
        <p:txBody>
          <a:bodyPr vert="horz" anchor="t">
            <a:normAutofit/>
          </a:bodyPr>
          <a:lstStyle/>
          <a:p>
            <a:pPr algn="l">
              <a:lnSpc>
                <a:spcPct val="150000"/>
              </a:lnSpc>
              <a:buClr>
                <a:schemeClr val="accent3">
                  <a:lumMod val="60000"/>
                  <a:lumOff val="40000"/>
                </a:schemeClr>
              </a:buClr>
              <a:buSzPct val="90000"/>
            </a:pPr>
            <a:r>
              <a:rPr lang="zh-TW" altLang="en-US" sz="3200" b="1" dirty="0">
                <a:solidFill>
                  <a:srgbClr val="333399"/>
                </a:solidFill>
                <a:effectLst>
                  <a:outerShdw blurRad="38100" dist="38100" dir="2700000" algn="tl">
                    <a:srgbClr val="000000">
                      <a:alpha val="43137"/>
                    </a:srgbClr>
                  </a:outerShdw>
                </a:effectLst>
                <a:latin typeface="微軟正黑體" pitchFamily="34" charset="-120"/>
                <a:ea typeface="微軟正黑體" pitchFamily="34" charset="-120"/>
              </a:rPr>
              <a:t>主動公開財務資訊及公布班聯會行事曆，向全校報告施政進度，舉辦公聽會討論班聯會需做</a:t>
            </a:r>
            <a:r>
              <a:rPr lang="zh-TW" altLang="en-US" sz="3200" b="1" dirty="0" smtClean="0">
                <a:solidFill>
                  <a:srgbClr val="333399"/>
                </a:solidFill>
                <a:effectLst>
                  <a:outerShdw blurRad="38100" dist="38100" dir="2700000" algn="tl">
                    <a:srgbClr val="000000">
                      <a:alpha val="43137"/>
                    </a:srgbClr>
                  </a:outerShdw>
                </a:effectLst>
                <a:latin typeface="微軟正黑體" pitchFamily="34" charset="-120"/>
                <a:ea typeface="微軟正黑體" pitchFamily="34" charset="-120"/>
              </a:rPr>
              <a:t>改善之部分</a:t>
            </a:r>
            <a:r>
              <a:rPr lang="zh-TW" altLang="en-US" sz="3200" b="1" dirty="0">
                <a:solidFill>
                  <a:srgbClr val="333399"/>
                </a:solidFill>
                <a:effectLst>
                  <a:outerShdw blurRad="38100" dist="38100" dir="2700000" algn="tl">
                    <a:srgbClr val="000000">
                      <a:alpha val="43137"/>
                    </a:srgbClr>
                  </a:outerShdw>
                </a:effectLst>
                <a:latin typeface="微軟正黑體" pitchFamily="34" charset="-120"/>
                <a:ea typeface="微軟正黑體" pitchFamily="34" charset="-120"/>
              </a:rPr>
              <a:t>，能實際地接收同學們的感受及意見，讓同學們能夠更清楚的知道班聯會的組織運作並對班聯會有更進一步的了解。</a:t>
            </a:r>
          </a:p>
        </p:txBody>
      </p:sp>
      <p:pic>
        <p:nvPicPr>
          <p:cNvPr id="4" name="圖片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rot="331399">
            <a:off x="7266219" y="2423096"/>
            <a:ext cx="1648132" cy="2197510"/>
          </a:xfrm>
          <a:prstGeom prst="rect">
            <a:avLst/>
          </a:prstGeom>
          <a:ln>
            <a:noFill/>
          </a:ln>
          <a:effectLst>
            <a:softEdge rad="112500"/>
          </a:effectLst>
        </p:spPr>
      </p:pic>
    </p:spTree>
    <p:extLst>
      <p:ext uri="{BB962C8B-B14F-4D97-AF65-F5344CB8AC3E}">
        <p14:creationId xmlns:p14="http://schemas.microsoft.com/office/powerpoint/2010/main" xmlns="" val="3688867983"/>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1"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49" presetClass="entr" presetSubtype="0" decel="10000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6" dur="1000" fill="hold"/>
                                        <p:tgtEl>
                                          <p:spTgt spid="3">
                                            <p:txEl>
                                              <p:pRg st="0" end="0"/>
                                            </p:txEl>
                                          </p:spTgt>
                                        </p:tgtEl>
                                        <p:attrNameLst>
                                          <p:attrName>style.rotation</p:attrName>
                                        </p:attrNameLst>
                                      </p:cBhvr>
                                      <p:tavLst>
                                        <p:tav tm="0">
                                          <p:val>
                                            <p:fltVal val="360"/>
                                          </p:val>
                                        </p:tav>
                                        <p:tav tm="100000">
                                          <p:val>
                                            <p:fltVal val="0"/>
                                          </p:val>
                                        </p:tav>
                                      </p:tavLst>
                                    </p:anim>
                                    <p:animEffect transition="in" filter="fade">
                                      <p:cBhvr>
                                        <p:cTn id="17"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0" y="0"/>
            <a:ext cx="9144000" cy="1470025"/>
          </a:xfrm>
          <a:noFill/>
          <a:ln>
            <a:noFill/>
          </a:ln>
        </p:spPr>
        <p:style>
          <a:lnRef idx="1">
            <a:schemeClr val="accent5"/>
          </a:lnRef>
          <a:fillRef idx="2">
            <a:schemeClr val="accent5"/>
          </a:fillRef>
          <a:effectRef idx="1">
            <a:schemeClr val="accent5"/>
          </a:effectRef>
          <a:fontRef idx="minor">
            <a:schemeClr val="dk1"/>
          </a:fontRef>
        </p:style>
        <p:txBody>
          <a:bodyPr vert="horz" lIns="91440" tIns="45720" rIns="91440" bIns="45720" rtlCol="0" anchor="ctr">
            <a:noAutofit/>
          </a:bodyPr>
          <a:lstStyle/>
          <a:p>
            <a:r>
              <a:rPr lang="zh-TW" altLang="en-US" sz="6100" b="1" i="1" dirty="0" smtClean="0">
                <a:solidFill>
                  <a:srgbClr val="0000FF"/>
                </a:solidFill>
                <a:effectLst>
                  <a:outerShdw blurRad="38100" dist="38100" dir="2700000" algn="tl">
                    <a:srgbClr val="000000">
                      <a:alpha val="43137"/>
                    </a:srgbClr>
                  </a:outerShdw>
                </a:effectLst>
                <a:latin typeface="華康文徵明體 Std W4" pitchFamily="66" charset="-120"/>
                <a:ea typeface="華康文徵明體 Std W4" pitchFamily="66" charset="-120"/>
              </a:rPr>
              <a:t>設置班聯會意見回收平台</a:t>
            </a:r>
            <a:endParaRPr lang="zh-TW" altLang="en-US" sz="6100" b="1" i="1" dirty="0">
              <a:solidFill>
                <a:srgbClr val="0000FF"/>
              </a:solidFill>
              <a:effectLst>
                <a:outerShdw blurRad="38100" dist="38100" dir="2700000" algn="tl">
                  <a:srgbClr val="000000">
                    <a:alpha val="43137"/>
                  </a:srgbClr>
                </a:outerShdw>
              </a:effectLst>
              <a:latin typeface="華康文徵明體 Std W4" pitchFamily="66" charset="-120"/>
              <a:ea typeface="華康文徵明體 Std W4" pitchFamily="66" charset="-120"/>
            </a:endParaRPr>
          </a:p>
        </p:txBody>
      </p:sp>
      <p:sp>
        <p:nvSpPr>
          <p:cNvPr id="3" name="副標題 2"/>
          <p:cNvSpPr>
            <a:spLocks noGrp="1"/>
          </p:cNvSpPr>
          <p:nvPr>
            <p:ph type="subTitle" idx="1"/>
          </p:nvPr>
        </p:nvSpPr>
        <p:spPr>
          <a:xfrm>
            <a:off x="499042" y="2791206"/>
            <a:ext cx="8062912" cy="4131048"/>
          </a:xfrm>
        </p:spPr>
        <p:txBody>
          <a:bodyPr vert="horz" lIns="91440" tIns="45720" rIns="91440" bIns="45720" rtlCol="0" anchor="t">
            <a:normAutofit/>
          </a:bodyPr>
          <a:lstStyle/>
          <a:p>
            <a:pPr algn="l">
              <a:lnSpc>
                <a:spcPct val="150000"/>
              </a:lnSpc>
              <a:buClr>
                <a:schemeClr val="accent3">
                  <a:lumMod val="60000"/>
                  <a:lumOff val="40000"/>
                </a:schemeClr>
              </a:buClr>
              <a:buSzPct val="90000"/>
            </a:pPr>
            <a:r>
              <a:rPr lang="zh-TW" altLang="en-US"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能在</a:t>
            </a:r>
            <a:r>
              <a:rPr lang="en-US" altLang="zh-TW"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Facebook</a:t>
            </a:r>
            <a:r>
              <a:rPr lang="zh-TW" altLang="en-US"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上設置班聯會的意見回收平台，能快速且方便的獲得同學及時的</a:t>
            </a:r>
            <a:r>
              <a:rPr lang="zh-TW" altLang="en-US" b="1" dirty="0" smtClean="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資訊，</a:t>
            </a:r>
            <a:r>
              <a:rPr lang="zh-TW" altLang="en-US"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另外可以設置</a:t>
            </a:r>
            <a:r>
              <a:rPr lang="en-US" altLang="zh-TW" b="1" dirty="0" smtClean="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METEOR(</a:t>
            </a:r>
            <a:r>
              <a:rPr lang="zh-TW" altLang="en-US" b="1" dirty="0" smtClean="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高校生社群</a:t>
            </a:r>
            <a:r>
              <a:rPr lang="en-US" altLang="zh-TW" b="1" dirty="0" smtClean="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a:t>
            </a:r>
            <a:r>
              <a:rPr lang="zh-TW" altLang="en-US" b="1" dirty="0" smtClean="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的</a:t>
            </a:r>
            <a:r>
              <a:rPr lang="zh-TW" altLang="en-US" b="1" dirty="0">
                <a:solidFill>
                  <a:schemeClr val="tx1">
                    <a:lumMod val="85000"/>
                    <a:lumOff val="15000"/>
                  </a:schemeClr>
                </a:solidFill>
                <a:effectLst>
                  <a:outerShdw blurRad="38100" dist="38100" dir="2700000" algn="tl">
                    <a:srgbClr val="000000">
                      <a:alpha val="43137"/>
                    </a:srgbClr>
                  </a:outerShdw>
                </a:effectLst>
                <a:latin typeface="微軟正黑體" pitchFamily="34" charset="-120"/>
                <a:ea typeface="微軟正黑體" pitchFamily="34" charset="-120"/>
              </a:rPr>
              <a:t>管理員讓班聯會可以看到同學們的意見，讓資訊傳遞的管道多元化。</a:t>
            </a:r>
          </a:p>
        </p:txBody>
      </p:sp>
      <p:pic>
        <p:nvPicPr>
          <p:cNvPr id="2050" name="Picture 2"/>
          <p:cNvPicPr>
            <a:picLocks noChangeAspect="1" noChangeArrowheads="1"/>
          </p:cNvPicPr>
          <p:nvPr/>
        </p:nvPicPr>
        <p:blipFill>
          <a:blip r:embed="rId2" cstate="print">
            <a:extLst>
              <a:ext uri="{BEBA8EAE-BF5A-486C-A8C5-ECC9F3942E4B}">
                <a14:imgProps xmlns:a14="http://schemas.microsoft.com/office/drawing/2010/main" xmlns="">
                  <a14:imgLayer r:embed="rId3">
                    <a14:imgEffect>
                      <a14:sharpenSoften amount="-50000"/>
                    </a14:imgEffect>
                  </a14:imgLayer>
                </a14:imgProps>
              </a:ext>
              <a:ext uri="{28A0092B-C50C-407E-A947-70E740481C1C}">
                <a14:useLocalDpi xmlns:a14="http://schemas.microsoft.com/office/drawing/2010/main" xmlns="" val="0"/>
              </a:ext>
            </a:extLst>
          </a:blip>
          <a:srcRect/>
          <a:stretch>
            <a:fillRect/>
          </a:stretch>
        </p:blipFill>
        <p:spPr bwMode="auto">
          <a:xfrm>
            <a:off x="2699792" y="1344656"/>
            <a:ext cx="3483662" cy="3752193"/>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157077076"/>
      </p:ext>
    </p:extLst>
  </p:cSld>
  <p:clrMapOvr>
    <a:masterClrMapping/>
  </p:clrMapOvr>
  <mc:AlternateContent xmlns:mc="http://schemas.openxmlformats.org/markup-compatibility/2006">
    <mc:Choice xmlns:p14="http://schemas.microsoft.com/office/powerpoint/2010/main" xmlns=""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2050"/>
                                        </p:tgtEl>
                                        <p:attrNameLst>
                                          <p:attrName>style.visibility</p:attrName>
                                        </p:attrNameLst>
                                      </p:cBhvr>
                                      <p:to>
                                        <p:strVal val="visible"/>
                                      </p:to>
                                    </p:set>
                                    <p:anim calcmode="lin" valueType="num">
                                      <p:cBhvr>
                                        <p:cTn id="17" dur="500" fill="hold"/>
                                        <p:tgtEl>
                                          <p:spTgt spid="2050"/>
                                        </p:tgtEl>
                                        <p:attrNameLst>
                                          <p:attrName>ppt_w</p:attrName>
                                        </p:attrNameLst>
                                      </p:cBhvr>
                                      <p:tavLst>
                                        <p:tav tm="0">
                                          <p:val>
                                            <p:fltVal val="0"/>
                                          </p:val>
                                        </p:tav>
                                        <p:tav tm="100000">
                                          <p:val>
                                            <p:strVal val="#ppt_w"/>
                                          </p:val>
                                        </p:tav>
                                      </p:tavLst>
                                    </p:anim>
                                    <p:anim calcmode="lin" valueType="num">
                                      <p:cBhvr>
                                        <p:cTn id="18" dur="500" fill="hold"/>
                                        <p:tgtEl>
                                          <p:spTgt spid="2050"/>
                                        </p:tgtEl>
                                        <p:attrNameLst>
                                          <p:attrName>ppt_h</p:attrName>
                                        </p:attrNameLst>
                                      </p:cBhvr>
                                      <p:tavLst>
                                        <p:tav tm="0">
                                          <p:val>
                                            <p:fltVal val="0"/>
                                          </p:val>
                                        </p:tav>
                                        <p:tav tm="100000">
                                          <p:val>
                                            <p:strVal val="#ppt_h"/>
                                          </p:val>
                                        </p:tav>
                                      </p:tavLst>
                                    </p:anim>
                                    <p:animEffect transition="in" filter="fade">
                                      <p:cBhvr>
                                        <p:cTn id="19"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8065" y="139154"/>
            <a:ext cx="9144000" cy="1417638"/>
          </a:xfrm>
          <a:noFill/>
          <a:ln>
            <a:noFill/>
          </a:ln>
        </p:spPr>
        <p:style>
          <a:lnRef idx="1">
            <a:schemeClr val="accent5"/>
          </a:lnRef>
          <a:fillRef idx="2">
            <a:schemeClr val="accent5"/>
          </a:fillRef>
          <a:effectRef idx="1">
            <a:schemeClr val="accent5"/>
          </a:effectRef>
          <a:fontRef idx="minor">
            <a:schemeClr val="dk1"/>
          </a:fontRef>
        </p:style>
        <p:txBody>
          <a:bodyPr vert="horz" lIns="91440" tIns="45720" rIns="91440" bIns="45720" rtlCol="0" anchor="ctr">
            <a:normAutofit fontScale="90000"/>
          </a:bodyPr>
          <a:lstStyle/>
          <a:p>
            <a:r>
              <a:rPr lang="en-US" altLang="zh-TW" sz="7200" b="1" i="1" dirty="0">
                <a:solidFill>
                  <a:srgbClr val="0000FF"/>
                </a:solidFill>
                <a:effectLst>
                  <a:outerShdw blurRad="38100" dist="38100" dir="2700000" algn="tl">
                    <a:srgbClr val="000000">
                      <a:alpha val="43137"/>
                    </a:srgbClr>
                  </a:outerShdw>
                </a:effectLst>
                <a:latin typeface="華康文徵明體 Std W4" pitchFamily="66" charset="-120"/>
                <a:ea typeface="華康文徵明體 Std W4" pitchFamily="66" charset="-120"/>
              </a:rPr>
              <a:t/>
            </a:r>
            <a:br>
              <a:rPr lang="en-US" altLang="zh-TW" sz="7200" b="1" i="1" dirty="0">
                <a:solidFill>
                  <a:srgbClr val="0000FF"/>
                </a:solidFill>
                <a:effectLst>
                  <a:outerShdw blurRad="38100" dist="38100" dir="2700000" algn="tl">
                    <a:srgbClr val="000000">
                      <a:alpha val="43137"/>
                    </a:srgbClr>
                  </a:outerShdw>
                </a:effectLst>
                <a:latin typeface="華康文徵明體 Std W4" pitchFamily="66" charset="-120"/>
                <a:ea typeface="華康文徵明體 Std W4" pitchFamily="66" charset="-120"/>
              </a:rPr>
            </a:br>
            <a:r>
              <a:rPr lang="zh-TW" altLang="en-US" sz="7200" b="1" i="1" dirty="0">
                <a:solidFill>
                  <a:srgbClr val="0000FF"/>
                </a:solidFill>
                <a:effectLst>
                  <a:outerShdw blurRad="38100" dist="38100" dir="2700000" algn="tl">
                    <a:srgbClr val="000000">
                      <a:alpha val="43137"/>
                    </a:srgbClr>
                  </a:outerShdw>
                </a:effectLst>
                <a:latin typeface="華康文徵明體 Std W4" pitchFamily="66" charset="-120"/>
                <a:ea typeface="華康文徵明體 Std W4" pitchFamily="66" charset="-120"/>
              </a:rPr>
              <a:t>班聯會組織增設</a:t>
            </a:r>
            <a:r>
              <a:rPr lang="zh-TW" altLang="en-US" sz="7200" b="1" i="1" dirty="0" smtClean="0">
                <a:solidFill>
                  <a:srgbClr val="0000FF"/>
                </a:solidFill>
                <a:effectLst>
                  <a:outerShdw blurRad="38100" dist="38100" dir="2700000" algn="tl">
                    <a:srgbClr val="000000">
                      <a:alpha val="43137"/>
                    </a:srgbClr>
                  </a:outerShdw>
                </a:effectLst>
                <a:latin typeface="華康文徵明體 Std W4" pitchFamily="66" charset="-120"/>
                <a:ea typeface="華康文徵明體 Std W4" pitchFamily="66" charset="-120"/>
              </a:rPr>
              <a:t>各項</a:t>
            </a:r>
            <a:r>
              <a:rPr lang="en-US" altLang="zh-TW" sz="7200" b="1" i="1" dirty="0" smtClean="0">
                <a:solidFill>
                  <a:srgbClr val="0000FF"/>
                </a:solidFill>
                <a:effectLst>
                  <a:outerShdw blurRad="38100" dist="38100" dir="2700000" algn="tl">
                    <a:srgbClr val="000000">
                      <a:alpha val="43137"/>
                    </a:srgbClr>
                  </a:outerShdw>
                </a:effectLst>
                <a:latin typeface="華康文徵明體 Std W4" pitchFamily="66" charset="-120"/>
                <a:ea typeface="華康文徵明體 Std W4" pitchFamily="66" charset="-120"/>
              </a:rPr>
              <a:t/>
            </a:r>
            <a:br>
              <a:rPr lang="en-US" altLang="zh-TW" sz="7200" b="1" i="1" dirty="0" smtClean="0">
                <a:solidFill>
                  <a:srgbClr val="0000FF"/>
                </a:solidFill>
                <a:effectLst>
                  <a:outerShdw blurRad="38100" dist="38100" dir="2700000" algn="tl">
                    <a:srgbClr val="000000">
                      <a:alpha val="43137"/>
                    </a:srgbClr>
                  </a:outerShdw>
                </a:effectLst>
                <a:latin typeface="華康文徵明體 Std W4" pitchFamily="66" charset="-120"/>
                <a:ea typeface="華康文徵明體 Std W4" pitchFamily="66" charset="-120"/>
              </a:rPr>
            </a:br>
            <a:r>
              <a:rPr lang="zh-TW" altLang="en-US" sz="7200" b="1" i="1" dirty="0" smtClean="0">
                <a:solidFill>
                  <a:srgbClr val="0000FF"/>
                </a:solidFill>
                <a:effectLst>
                  <a:outerShdw blurRad="38100" dist="38100" dir="2700000" algn="tl">
                    <a:srgbClr val="000000">
                      <a:alpha val="43137"/>
                    </a:srgbClr>
                  </a:outerShdw>
                </a:effectLst>
                <a:latin typeface="華康文徵明體 Std W4" pitchFamily="66" charset="-120"/>
                <a:ea typeface="華康文徵明體 Std W4" pitchFamily="66" charset="-120"/>
              </a:rPr>
              <a:t>學生</a:t>
            </a:r>
            <a:r>
              <a:rPr lang="zh-TW" altLang="en-US" sz="7200" b="1" i="1" dirty="0">
                <a:solidFill>
                  <a:srgbClr val="0000FF"/>
                </a:solidFill>
                <a:effectLst>
                  <a:outerShdw blurRad="38100" dist="38100" dir="2700000" algn="tl">
                    <a:srgbClr val="000000">
                      <a:alpha val="43137"/>
                    </a:srgbClr>
                  </a:outerShdw>
                </a:effectLst>
                <a:latin typeface="華康文徵明體 Std W4" pitchFamily="66" charset="-120"/>
                <a:ea typeface="華康文徵明體 Std W4" pitchFamily="66" charset="-120"/>
              </a:rPr>
              <a:t>自治委員會</a:t>
            </a:r>
            <a:r>
              <a:rPr lang="en-US" altLang="zh-TW" sz="7200" b="1" i="1" dirty="0">
                <a:solidFill>
                  <a:srgbClr val="0000FF"/>
                </a:solidFill>
                <a:effectLst>
                  <a:outerShdw blurRad="38100" dist="38100" dir="2700000" algn="tl">
                    <a:srgbClr val="000000">
                      <a:alpha val="43137"/>
                    </a:srgbClr>
                  </a:outerShdw>
                </a:effectLst>
                <a:latin typeface="華康文徵明體 Std W4" pitchFamily="66" charset="-120"/>
                <a:ea typeface="華康文徵明體 Std W4" pitchFamily="66" charset="-120"/>
              </a:rPr>
              <a:t/>
            </a:r>
            <a:br>
              <a:rPr lang="en-US" altLang="zh-TW" sz="7200" b="1" i="1" dirty="0">
                <a:solidFill>
                  <a:srgbClr val="0000FF"/>
                </a:solidFill>
                <a:effectLst>
                  <a:outerShdw blurRad="38100" dist="38100" dir="2700000" algn="tl">
                    <a:srgbClr val="000000">
                      <a:alpha val="43137"/>
                    </a:srgbClr>
                  </a:outerShdw>
                </a:effectLst>
                <a:latin typeface="華康文徵明體 Std W4" pitchFamily="66" charset="-120"/>
                <a:ea typeface="華康文徵明體 Std W4" pitchFamily="66" charset="-120"/>
              </a:rPr>
            </a:br>
            <a:endParaRPr lang="zh-TW" altLang="en-US" sz="7200" b="1" i="1" dirty="0">
              <a:solidFill>
                <a:srgbClr val="0000FF"/>
              </a:solidFill>
              <a:effectLst>
                <a:outerShdw blurRad="38100" dist="38100" dir="2700000" algn="tl">
                  <a:srgbClr val="000000">
                    <a:alpha val="43137"/>
                  </a:srgbClr>
                </a:outerShdw>
              </a:effectLst>
              <a:latin typeface="華康文徵明體 Std W4" pitchFamily="66" charset="-120"/>
              <a:ea typeface="華康文徵明體 Std W4" pitchFamily="66" charset="-120"/>
            </a:endParaRPr>
          </a:p>
        </p:txBody>
      </p:sp>
      <p:sp>
        <p:nvSpPr>
          <p:cNvPr id="3" name="內容版面配置區 2"/>
          <p:cNvSpPr>
            <a:spLocks noGrp="1"/>
          </p:cNvSpPr>
          <p:nvPr>
            <p:ph idx="1"/>
          </p:nvPr>
        </p:nvSpPr>
        <p:spPr>
          <a:xfrm>
            <a:off x="-1116632" y="2275656"/>
            <a:ext cx="8229600" cy="5257800"/>
          </a:xfrm>
        </p:spPr>
        <p:txBody>
          <a:bodyPr vert="horz" lIns="91440" tIns="45720" rIns="91440" bIns="45720" rtlCol="0" anchor="t">
            <a:normAutofit/>
          </a:bodyPr>
          <a:lstStyle/>
          <a:p>
            <a:pPr marL="0" indent="0" algn="ctr">
              <a:buClr>
                <a:schemeClr val="accent3">
                  <a:lumMod val="60000"/>
                  <a:lumOff val="40000"/>
                </a:schemeClr>
              </a:buClr>
              <a:buSzPct val="90000"/>
              <a:buNone/>
            </a:pPr>
            <a:r>
              <a:rPr lang="en-US" altLang="zh-TW" sz="5500" b="1" dirty="0">
                <a:solidFill>
                  <a:srgbClr val="333399"/>
                </a:solidFill>
                <a:effectLst>
                  <a:outerShdw blurRad="38100" dist="38100" dir="2700000" algn="tl">
                    <a:srgbClr val="000000">
                      <a:alpha val="43137"/>
                    </a:srgbClr>
                  </a:outerShdw>
                </a:effectLst>
                <a:latin typeface="微軟正黑體" pitchFamily="34" charset="-120"/>
                <a:ea typeface="微軟正黑體" pitchFamily="34" charset="-120"/>
              </a:rPr>
              <a:t>1.</a:t>
            </a:r>
            <a:r>
              <a:rPr lang="zh-TW" altLang="en-US" sz="5500" b="1" dirty="0">
                <a:solidFill>
                  <a:srgbClr val="333399"/>
                </a:solidFill>
                <a:effectLst>
                  <a:outerShdw blurRad="38100" dist="38100" dir="2700000" algn="tl">
                    <a:srgbClr val="000000">
                      <a:alpha val="43137"/>
                    </a:srgbClr>
                  </a:outerShdw>
                </a:effectLst>
                <a:latin typeface="微軟正黑體" pitchFamily="34" charset="-120"/>
                <a:ea typeface="微軟正黑體" pitchFamily="34" charset="-120"/>
              </a:rPr>
              <a:t>紀律</a:t>
            </a:r>
            <a:r>
              <a:rPr lang="zh-TW" altLang="en-US" sz="5500" b="1" dirty="0" smtClean="0">
                <a:solidFill>
                  <a:srgbClr val="333399"/>
                </a:solidFill>
                <a:effectLst>
                  <a:outerShdw blurRad="38100" dist="38100" dir="2700000" algn="tl">
                    <a:srgbClr val="000000">
                      <a:alpha val="43137"/>
                    </a:srgbClr>
                  </a:outerShdw>
                </a:effectLst>
                <a:latin typeface="微軟正黑體" pitchFamily="34" charset="-120"/>
                <a:ea typeface="微軟正黑體" pitchFamily="34" charset="-120"/>
              </a:rPr>
              <a:t>委員會</a:t>
            </a:r>
            <a:endParaRPr lang="en-US" altLang="zh-TW" sz="5500" b="1" dirty="0" smtClean="0">
              <a:solidFill>
                <a:srgbClr val="333399"/>
              </a:solidFill>
              <a:effectLst>
                <a:outerShdw blurRad="38100" dist="38100" dir="2700000" algn="tl">
                  <a:srgbClr val="000000">
                    <a:alpha val="43137"/>
                  </a:srgbClr>
                </a:outerShdw>
              </a:effectLst>
              <a:latin typeface="微軟正黑體" pitchFamily="34" charset="-120"/>
              <a:ea typeface="微軟正黑體" pitchFamily="34" charset="-120"/>
            </a:endParaRPr>
          </a:p>
          <a:p>
            <a:pPr marL="0" indent="0" algn="ctr">
              <a:buClr>
                <a:schemeClr val="accent3">
                  <a:lumMod val="60000"/>
                  <a:lumOff val="40000"/>
                </a:schemeClr>
              </a:buClr>
              <a:buSzPct val="90000"/>
              <a:buNone/>
            </a:pPr>
            <a:r>
              <a:rPr lang="en-US" altLang="zh-TW" sz="5500" b="1" dirty="0" smtClean="0">
                <a:solidFill>
                  <a:srgbClr val="333399"/>
                </a:solidFill>
                <a:effectLst>
                  <a:outerShdw blurRad="38100" dist="38100" dir="2700000" algn="tl">
                    <a:srgbClr val="000000">
                      <a:alpha val="43137"/>
                    </a:srgbClr>
                  </a:outerShdw>
                </a:effectLst>
                <a:latin typeface="微軟正黑體" pitchFamily="34" charset="-120"/>
                <a:ea typeface="微軟正黑體" pitchFamily="34" charset="-120"/>
              </a:rPr>
              <a:t>2</a:t>
            </a:r>
            <a:r>
              <a:rPr lang="en-US" altLang="zh-TW" sz="5500" b="1" dirty="0">
                <a:solidFill>
                  <a:srgbClr val="333399"/>
                </a:solidFill>
                <a:effectLst>
                  <a:outerShdw blurRad="38100" dist="38100" dir="2700000" algn="tl">
                    <a:srgbClr val="000000">
                      <a:alpha val="43137"/>
                    </a:srgbClr>
                  </a:outerShdw>
                </a:effectLst>
                <a:latin typeface="微軟正黑體" pitchFamily="34" charset="-120"/>
                <a:ea typeface="微軟正黑體" pitchFamily="34" charset="-120"/>
              </a:rPr>
              <a:t>.</a:t>
            </a:r>
            <a:r>
              <a:rPr lang="zh-TW" altLang="en-US" sz="5500" b="1" dirty="0">
                <a:solidFill>
                  <a:srgbClr val="333399"/>
                </a:solidFill>
                <a:effectLst>
                  <a:outerShdw blurRad="38100" dist="38100" dir="2700000" algn="tl">
                    <a:srgbClr val="000000">
                      <a:alpha val="43137"/>
                    </a:srgbClr>
                  </a:outerShdw>
                </a:effectLst>
                <a:latin typeface="微軟正黑體" pitchFamily="34" charset="-120"/>
                <a:ea typeface="微軟正黑體" pitchFamily="34" charset="-120"/>
              </a:rPr>
              <a:t>交通</a:t>
            </a:r>
            <a:r>
              <a:rPr lang="zh-TW" altLang="en-US" sz="5500" b="1" dirty="0" smtClean="0">
                <a:solidFill>
                  <a:srgbClr val="333399"/>
                </a:solidFill>
                <a:effectLst>
                  <a:outerShdw blurRad="38100" dist="38100" dir="2700000" algn="tl">
                    <a:srgbClr val="000000">
                      <a:alpha val="43137"/>
                    </a:srgbClr>
                  </a:outerShdw>
                </a:effectLst>
                <a:latin typeface="微軟正黑體" pitchFamily="34" charset="-120"/>
                <a:ea typeface="微軟正黑體" pitchFamily="34" charset="-120"/>
              </a:rPr>
              <a:t>委員會</a:t>
            </a:r>
            <a:endParaRPr lang="en-US" altLang="zh-TW" sz="5500" b="1" dirty="0" smtClean="0">
              <a:solidFill>
                <a:srgbClr val="333399"/>
              </a:solidFill>
              <a:effectLst>
                <a:outerShdw blurRad="38100" dist="38100" dir="2700000" algn="tl">
                  <a:srgbClr val="000000">
                    <a:alpha val="43137"/>
                  </a:srgbClr>
                </a:outerShdw>
              </a:effectLst>
              <a:latin typeface="微軟正黑體" pitchFamily="34" charset="-120"/>
              <a:ea typeface="微軟正黑體" pitchFamily="34" charset="-120"/>
            </a:endParaRPr>
          </a:p>
          <a:p>
            <a:pPr marL="0" indent="0" algn="ctr">
              <a:buClr>
                <a:schemeClr val="accent3">
                  <a:lumMod val="60000"/>
                  <a:lumOff val="40000"/>
                </a:schemeClr>
              </a:buClr>
              <a:buSzPct val="90000"/>
              <a:buNone/>
            </a:pPr>
            <a:r>
              <a:rPr lang="en-US" altLang="zh-TW" sz="5500" b="1" dirty="0" smtClean="0">
                <a:solidFill>
                  <a:srgbClr val="333399"/>
                </a:solidFill>
                <a:effectLst>
                  <a:outerShdw blurRad="38100" dist="38100" dir="2700000" algn="tl">
                    <a:srgbClr val="000000">
                      <a:alpha val="43137"/>
                    </a:srgbClr>
                  </a:outerShdw>
                </a:effectLst>
                <a:latin typeface="微軟正黑體" pitchFamily="34" charset="-120"/>
                <a:ea typeface="微軟正黑體" pitchFamily="34" charset="-120"/>
              </a:rPr>
              <a:t>3.</a:t>
            </a:r>
            <a:r>
              <a:rPr lang="zh-TW" altLang="en-US" sz="5500" b="1" dirty="0" smtClean="0">
                <a:solidFill>
                  <a:srgbClr val="333399"/>
                </a:solidFill>
                <a:effectLst>
                  <a:outerShdw blurRad="38100" dist="38100" dir="2700000" algn="tl">
                    <a:srgbClr val="000000">
                      <a:alpha val="43137"/>
                    </a:srgbClr>
                  </a:outerShdw>
                </a:effectLst>
                <a:latin typeface="微軟正黑體" pitchFamily="34" charset="-120"/>
                <a:ea typeface="微軟正黑體" pitchFamily="34" charset="-120"/>
              </a:rPr>
              <a:t>餐飲委員會</a:t>
            </a:r>
            <a:endParaRPr lang="en-US" altLang="zh-TW" sz="5500" b="1" dirty="0">
              <a:solidFill>
                <a:srgbClr val="333399"/>
              </a:solidFill>
              <a:effectLst>
                <a:outerShdw blurRad="38100" dist="38100" dir="2700000" algn="tl">
                  <a:srgbClr val="000000">
                    <a:alpha val="43137"/>
                  </a:srgbClr>
                </a:outerShdw>
              </a:effectLst>
              <a:latin typeface="微軟正黑體" pitchFamily="34" charset="-120"/>
              <a:ea typeface="微軟正黑體" pitchFamily="34" charset="-120"/>
            </a:endParaRPr>
          </a:p>
          <a:p>
            <a:pPr marL="0" indent="0" algn="ctr">
              <a:buClr>
                <a:schemeClr val="accent3">
                  <a:lumMod val="60000"/>
                  <a:lumOff val="40000"/>
                </a:schemeClr>
              </a:buClr>
              <a:buSzPct val="90000"/>
              <a:buNone/>
            </a:pPr>
            <a:r>
              <a:rPr lang="en-US" altLang="zh-TW" sz="5500" b="1" dirty="0">
                <a:solidFill>
                  <a:srgbClr val="333399"/>
                </a:solidFill>
                <a:effectLst>
                  <a:outerShdw blurRad="38100" dist="38100" dir="2700000" algn="tl">
                    <a:srgbClr val="000000">
                      <a:alpha val="43137"/>
                    </a:srgbClr>
                  </a:outerShdw>
                </a:effectLst>
                <a:latin typeface="微軟正黑體" pitchFamily="34" charset="-120"/>
                <a:ea typeface="微軟正黑體" pitchFamily="34" charset="-120"/>
              </a:rPr>
              <a:t>4</a:t>
            </a:r>
            <a:r>
              <a:rPr lang="en-US" altLang="zh-TW" sz="5500" b="1" dirty="0" smtClean="0">
                <a:solidFill>
                  <a:srgbClr val="333399"/>
                </a:solidFill>
                <a:effectLst>
                  <a:outerShdw blurRad="38100" dist="38100" dir="2700000" algn="tl">
                    <a:srgbClr val="000000">
                      <a:alpha val="43137"/>
                    </a:srgbClr>
                  </a:outerShdw>
                </a:effectLst>
                <a:latin typeface="微軟正黑體" pitchFamily="34" charset="-120"/>
                <a:ea typeface="微軟正黑體" pitchFamily="34" charset="-120"/>
              </a:rPr>
              <a:t>.</a:t>
            </a:r>
            <a:r>
              <a:rPr lang="zh-TW" altLang="en-US" sz="5500" b="1" dirty="0">
                <a:solidFill>
                  <a:srgbClr val="333399"/>
                </a:solidFill>
                <a:effectLst>
                  <a:outerShdw blurRad="38100" dist="38100" dir="2700000" algn="tl">
                    <a:srgbClr val="000000">
                      <a:alpha val="43137"/>
                    </a:srgbClr>
                  </a:outerShdw>
                </a:effectLst>
                <a:latin typeface="微軟正黑體" pitchFamily="34" charset="-120"/>
                <a:ea typeface="微軟正黑體" pitchFamily="34" charset="-120"/>
              </a:rPr>
              <a:t>康樂</a:t>
            </a:r>
            <a:r>
              <a:rPr lang="zh-TW" altLang="en-US" sz="5500" b="1" dirty="0" smtClean="0">
                <a:solidFill>
                  <a:srgbClr val="333399"/>
                </a:solidFill>
                <a:effectLst>
                  <a:outerShdw blurRad="38100" dist="38100" dir="2700000" algn="tl">
                    <a:srgbClr val="000000">
                      <a:alpha val="43137"/>
                    </a:srgbClr>
                  </a:outerShdw>
                </a:effectLst>
                <a:latin typeface="微軟正黑體" pitchFamily="34" charset="-120"/>
                <a:ea typeface="微軟正黑體" pitchFamily="34" charset="-120"/>
              </a:rPr>
              <a:t>委員會</a:t>
            </a:r>
            <a:endParaRPr lang="zh-TW" altLang="en-US" sz="5500" b="1" dirty="0">
              <a:solidFill>
                <a:srgbClr val="333399"/>
              </a:solidFill>
              <a:effectLst>
                <a:outerShdw blurRad="38100" dist="38100" dir="2700000" algn="tl">
                  <a:srgbClr val="000000">
                    <a:alpha val="43137"/>
                  </a:srgbClr>
                </a:outerShdw>
              </a:effectLst>
              <a:latin typeface="微軟正黑體" pitchFamily="34" charset="-120"/>
              <a:ea typeface="微軟正黑體" pitchFamily="34" charset="-120"/>
            </a:endParaRPr>
          </a:p>
        </p:txBody>
      </p:sp>
      <p:pic>
        <p:nvPicPr>
          <p:cNvPr id="5" name="圖片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5251527" y="2924944"/>
            <a:ext cx="3671392" cy="2753544"/>
          </a:xfrm>
          <a:prstGeom prst="rect">
            <a:avLst/>
          </a:prstGeom>
          <a:ln>
            <a:noFill/>
          </a:ln>
          <a:effectLst>
            <a:softEdge rad="112500"/>
          </a:effectLst>
        </p:spPr>
      </p:pic>
    </p:spTree>
    <p:extLst>
      <p:ext uri="{BB962C8B-B14F-4D97-AF65-F5344CB8AC3E}">
        <p14:creationId xmlns:p14="http://schemas.microsoft.com/office/powerpoint/2010/main" xmlns="" val="3059140148"/>
      </p:ext>
    </p:extLst>
  </p:cSld>
  <p:clrMapOvr>
    <a:masterClrMapping/>
  </p:clrMapOvr>
  <mc:AlternateContent xmlns:mc="http://schemas.openxmlformats.org/markup-compatibility/2006">
    <mc:Choice xmlns:p14="http://schemas.microsoft.com/office/powerpoint/2010/main" xmlns=""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7000">
              <a:srgbClr val="00B0F0">
                <a:lumMod val="38000"/>
                <a:lumOff val="62000"/>
              </a:srgbClr>
            </a:gs>
            <a:gs pos="32000">
              <a:schemeClr val="accent1">
                <a:tint val="44500"/>
                <a:satMod val="160000"/>
              </a:schemeClr>
            </a:gs>
            <a:gs pos="49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5" name="圖片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467544" y="1979838"/>
            <a:ext cx="8208912" cy="4617514"/>
          </a:xfrm>
          <a:prstGeom prst="rect">
            <a:avLst/>
          </a:prstGeom>
        </p:spPr>
      </p:pic>
      <p:pic>
        <p:nvPicPr>
          <p:cNvPr id="2050" name="Picture 2"/>
          <p:cNvPicPr>
            <a:picLocks noChangeAspect="1" noChangeArrowheads="1"/>
          </p:cNvPicPr>
          <p:nvPr/>
        </p:nvPicPr>
        <p:blipFill>
          <a:blip r:embed="rId3" cstate="print">
            <a:extLst>
              <a:ext uri="{BEBA8EAE-BF5A-486C-A8C5-ECC9F3942E4B}">
                <a14:imgProps xmlns:a14="http://schemas.microsoft.com/office/drawing/2010/main" xmlns="">
                  <a14:imgLayer r:embed="rId4">
                    <a14:imgEffect>
                      <a14:backgroundRemoval t="9231" b="92308" l="2230" r="75651"/>
                    </a14:imgEffect>
                  </a14:imgLayer>
                </a14:imgProps>
              </a:ext>
              <a:ext uri="{28A0092B-C50C-407E-A947-70E740481C1C}">
                <a14:useLocalDpi xmlns:a14="http://schemas.microsoft.com/office/drawing/2010/main" xmlns="" val="0"/>
              </a:ext>
            </a:extLst>
          </a:blip>
          <a:srcRect/>
          <a:stretch>
            <a:fillRect/>
          </a:stretch>
        </p:blipFill>
        <p:spPr bwMode="auto">
          <a:xfrm>
            <a:off x="2123728" y="-64368"/>
            <a:ext cx="3041364" cy="1837184"/>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6" name="文字方塊 5"/>
          <p:cNvSpPr txBox="1"/>
          <p:nvPr/>
        </p:nvSpPr>
        <p:spPr>
          <a:xfrm>
            <a:off x="251520" y="260648"/>
            <a:ext cx="2880320" cy="1169551"/>
          </a:xfrm>
          <a:prstGeom prst="rect">
            <a:avLst/>
          </a:prstGeom>
          <a:noFill/>
        </p:spPr>
        <p:txBody>
          <a:bodyPr wrap="square" rtlCol="0">
            <a:spAutoFit/>
          </a:bodyPr>
          <a:lstStyle/>
          <a:p>
            <a:pPr algn="ctr"/>
            <a:r>
              <a:rPr lang="zh-TW" altLang="en-US" sz="7000" b="1" dirty="0" smtClean="0">
                <a:solidFill>
                  <a:schemeClr val="bg1"/>
                </a:solidFill>
                <a:effectLst>
                  <a:outerShdw blurRad="38100" dist="38100" dir="2700000" algn="tl">
                    <a:srgbClr val="000000">
                      <a:alpha val="43137"/>
                    </a:srgbClr>
                  </a:outerShdw>
                </a:effectLst>
                <a:latin typeface="華康文徵明體 Std W4" pitchFamily="66" charset="-120"/>
                <a:ea typeface="華康文徵明體 Std W4" pitchFamily="66" charset="-120"/>
              </a:rPr>
              <a:t>懇請</a:t>
            </a:r>
            <a:endParaRPr lang="zh-TW" altLang="en-US" sz="7000" b="1" dirty="0">
              <a:solidFill>
                <a:schemeClr val="bg1"/>
              </a:solidFill>
              <a:effectLst>
                <a:outerShdw blurRad="38100" dist="38100" dir="2700000" algn="tl">
                  <a:srgbClr val="000000">
                    <a:alpha val="43137"/>
                  </a:srgbClr>
                </a:outerShdw>
              </a:effectLst>
              <a:latin typeface="華康文徵明體 Std W4" pitchFamily="66" charset="-120"/>
              <a:ea typeface="華康文徵明體 Std W4" pitchFamily="66" charset="-120"/>
            </a:endParaRPr>
          </a:p>
        </p:txBody>
      </p:sp>
      <p:sp>
        <p:nvSpPr>
          <p:cNvPr id="7" name="文字方塊 6"/>
          <p:cNvSpPr txBox="1"/>
          <p:nvPr/>
        </p:nvSpPr>
        <p:spPr>
          <a:xfrm>
            <a:off x="4572000" y="332656"/>
            <a:ext cx="4176464" cy="1169551"/>
          </a:xfrm>
          <a:prstGeom prst="rect">
            <a:avLst/>
          </a:prstGeom>
          <a:noFill/>
        </p:spPr>
        <p:txBody>
          <a:bodyPr wrap="square" rtlCol="0">
            <a:spAutoFit/>
          </a:bodyPr>
          <a:lstStyle/>
          <a:p>
            <a:r>
              <a:rPr lang="zh-TW" altLang="en-US" sz="70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華康文徵明體 Std W4" pitchFamily="66" charset="-120"/>
                <a:ea typeface="華康文徵明體 Std W4" pitchFamily="66" charset="-120"/>
              </a:rPr>
              <a:t>大家支持</a:t>
            </a:r>
            <a:endParaRPr lang="zh-TW" altLang="en-US" sz="7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華康文徵明體 Std W4" pitchFamily="66" charset="-120"/>
              <a:ea typeface="華康文徵明體 Std W4" pitchFamily="66" charset="-120"/>
            </a:endParaRPr>
          </a:p>
        </p:txBody>
      </p:sp>
    </p:spTree>
    <p:extLst>
      <p:ext uri="{BB962C8B-B14F-4D97-AF65-F5344CB8AC3E}">
        <p14:creationId xmlns:p14="http://schemas.microsoft.com/office/powerpoint/2010/main" xmlns="" val="2271326267"/>
      </p:ext>
    </p:extLst>
  </p:cSld>
  <p:clrMapOvr>
    <a:masterClrMapping/>
  </p:clrMapOvr>
  <p:transition spd="slow">
    <p:pull/>
  </p:transition>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1066</TotalTime>
  <Words>451</Words>
  <Application>Microsoft Office PowerPoint</Application>
  <PresentationFormat>如螢幕大小 (4:3)</PresentationFormat>
  <Paragraphs>44</Paragraphs>
  <Slides>9</Slides>
  <Notes>0</Notes>
  <HiddenSlides>0</HiddenSlides>
  <MMClips>0</MMClips>
  <ScaleCrop>false</ScaleCrop>
  <HeadingPairs>
    <vt:vector size="4" baseType="variant">
      <vt:variant>
        <vt:lpstr>佈景主題</vt:lpstr>
      </vt:variant>
      <vt:variant>
        <vt:i4>1</vt:i4>
      </vt:variant>
      <vt:variant>
        <vt:lpstr>投影片標題</vt:lpstr>
      </vt:variant>
      <vt:variant>
        <vt:i4>9</vt:i4>
      </vt:variant>
    </vt:vector>
  </HeadingPairs>
  <TitlesOfParts>
    <vt:vector size="10" baseType="lpstr">
      <vt:lpstr>Office 佈景主題</vt:lpstr>
      <vt:lpstr>文興高中105學年度 班聯會幹部選舉</vt:lpstr>
      <vt:lpstr>我 們 的 政 見</vt:lpstr>
      <vt:lpstr>關 於 班 聯 會</vt:lpstr>
      <vt:lpstr>投影片 4</vt:lpstr>
      <vt:lpstr>投影片 5</vt:lpstr>
      <vt:lpstr>班聯會公開透明化</vt:lpstr>
      <vt:lpstr>設置班聯會意見回收平台</vt:lpstr>
      <vt:lpstr> 班聯會組織增設各項 學生自治委員會 </vt:lpstr>
      <vt:lpstr>投影片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文興高中105學年度班聯會幹部選舉</dc:title>
  <dc:creator>user</dc:creator>
  <cp:lastModifiedBy>Owner</cp:lastModifiedBy>
  <cp:revision>66</cp:revision>
  <dcterms:created xsi:type="dcterms:W3CDTF">2016-09-19T11:05:54Z</dcterms:created>
  <dcterms:modified xsi:type="dcterms:W3CDTF">2016-09-30T02:58:24Z</dcterms:modified>
</cp:coreProperties>
</file>