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sldIdLst>
    <p:sldId id="257" r:id="rId2"/>
    <p:sldId id="258" r:id="rId3"/>
    <p:sldId id="267" r:id="rId4"/>
    <p:sldId id="266" r:id="rId5"/>
    <p:sldId id="265" r:id="rId6"/>
    <p:sldId id="263" r:id="rId7"/>
    <p:sldId id="259" r:id="rId8"/>
    <p:sldId id="264" r:id="rId9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C45E"/>
    <a:srgbClr val="F88036"/>
    <a:srgbClr val="5851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81" d="100"/>
          <a:sy n="81" d="100"/>
        </p:scale>
        <p:origin x="102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0DB01-6CF5-43D1-9334-4FA5AC14EE00}" type="datetimeFigureOut">
              <a:rPr lang="zh-TW" altLang="en-US" smtClean="0"/>
              <a:t>2016/5/23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C31A9E6-B0DB-4F36-8020-E70AF1576F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66224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0DB01-6CF5-43D1-9334-4FA5AC14EE00}" type="datetimeFigureOut">
              <a:rPr lang="zh-TW" altLang="en-US" smtClean="0"/>
              <a:t>2016/5/23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1A9E6-B0DB-4F36-8020-E70AF1576F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289119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0DB01-6CF5-43D1-9334-4FA5AC14EE00}" type="datetimeFigureOut">
              <a:rPr lang="zh-TW" altLang="en-US" smtClean="0"/>
              <a:t>2016/5/23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C31A9E6-B0DB-4F36-8020-E70AF1576F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21696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0DB01-6CF5-43D1-9334-4FA5AC14EE00}" type="datetimeFigureOut">
              <a:rPr lang="zh-TW" altLang="en-US" smtClean="0"/>
              <a:t>2016/5/23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C31A9E6-B0DB-4F36-8020-E70AF1576F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931388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0DB01-6CF5-43D1-9334-4FA5AC14EE00}" type="datetimeFigureOut">
              <a:rPr lang="zh-TW" altLang="en-US" smtClean="0"/>
              <a:t>2016/5/23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C31A9E6-B0DB-4F36-8020-E70AF1576F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09542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0DB01-6CF5-43D1-9334-4FA5AC14EE00}" type="datetimeFigureOut">
              <a:rPr lang="zh-TW" altLang="en-US" smtClean="0"/>
              <a:t>2016/5/23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1A9E6-B0DB-4F36-8020-E70AF1576F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97075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0DB01-6CF5-43D1-9334-4FA5AC14EE00}" type="datetimeFigureOut">
              <a:rPr lang="zh-TW" altLang="en-US" smtClean="0"/>
              <a:t>2016/5/23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1A9E6-B0DB-4F36-8020-E70AF1576F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995896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0DB01-6CF5-43D1-9334-4FA5AC14EE00}" type="datetimeFigureOut">
              <a:rPr lang="zh-TW" altLang="en-US" smtClean="0"/>
              <a:t>2016/5/23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1A9E6-B0DB-4F36-8020-E70AF1576F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9943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0DB01-6CF5-43D1-9334-4FA5AC14EE00}" type="datetimeFigureOut">
              <a:rPr lang="zh-TW" altLang="en-US" smtClean="0"/>
              <a:t>2016/5/23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31A9E6-B0DB-4F36-8020-E70AF1576F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07617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0DB01-6CF5-43D1-9334-4FA5AC14EE00}" type="datetimeFigureOut">
              <a:rPr lang="zh-TW" altLang="en-US" smtClean="0"/>
              <a:t>2016/5/23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C31A9E6-B0DB-4F36-8020-E70AF1576F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006103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0DB01-6CF5-43D1-9334-4FA5AC14EE00}" type="datetimeFigureOut">
              <a:rPr lang="zh-TW" altLang="en-US" smtClean="0"/>
              <a:t>2016/5/23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C31A9E6-B0DB-4F36-8020-E70AF1576FE0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214126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0DB01-6CF5-43D1-9334-4FA5AC14EE00}" type="datetimeFigureOut">
              <a:rPr lang="zh-TW" altLang="en-US" smtClean="0"/>
              <a:t>2016/5/23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31A9E6-B0DB-4F36-8020-E70AF1576F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383806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0DB01-6CF5-43D1-9334-4FA5AC14EE00}" type="datetimeFigureOut">
              <a:rPr lang="zh-TW" altLang="en-US" smtClean="0"/>
              <a:t>2016/5/23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31A9E6-B0DB-4F36-8020-E70AF1576FE0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693887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0DB01-6CF5-43D1-9334-4FA5AC14EE00}" type="datetimeFigureOut">
              <a:rPr lang="zh-TW" altLang="en-US" smtClean="0"/>
              <a:t>2016/5/23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31A9E6-B0DB-4F36-8020-E70AF1576F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930420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0DB01-6CF5-43D1-9334-4FA5AC14EE00}" type="datetimeFigureOut">
              <a:rPr lang="zh-TW" altLang="en-US" smtClean="0"/>
              <a:t>2016/5/23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1A9E6-B0DB-4F36-8020-E70AF1576F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296398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0DB01-6CF5-43D1-9334-4FA5AC14EE00}" type="datetimeFigureOut">
              <a:rPr lang="zh-TW" altLang="en-US" smtClean="0"/>
              <a:t>2016/5/23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1A9E6-B0DB-4F36-8020-E70AF1576F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45701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E0DB01-6CF5-43D1-9334-4FA5AC14EE00}" type="datetimeFigureOut">
              <a:rPr lang="zh-TW" altLang="en-US" smtClean="0"/>
              <a:t>2016/5/23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C31A9E6-B0DB-4F36-8020-E70AF1576F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68811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  <p:sldLayoutId id="2147483709" r:id="rId14"/>
    <p:sldLayoutId id="2147483710" r:id="rId15"/>
    <p:sldLayoutId id="214748371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887427" y="3661815"/>
            <a:ext cx="64171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南獅</a:t>
            </a:r>
            <a:r>
              <a:rPr lang="zh-TW" alt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新細明體" panose="02020500000000000000" pitchFamily="18" charset="-120"/>
                <a:ea typeface="新細明體" panose="02020500000000000000" pitchFamily="18" charset="-120"/>
              </a:rPr>
              <a:t>、</a:t>
            </a:r>
            <a:r>
              <a:rPr lang="zh-TW" alt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北獅</a:t>
            </a:r>
            <a:r>
              <a:rPr lang="zh-TW" alt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新細明體" panose="02020500000000000000" pitchFamily="18" charset="-120"/>
              </a:rPr>
              <a:t>、</a:t>
            </a:r>
            <a:r>
              <a:rPr lang="zh-TW" alt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戰鼓社</a:t>
            </a:r>
            <a:endParaRPr lang="zh-TW" alt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1387017" y="1732301"/>
            <a:ext cx="941796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zh-TW" altLang="en-US" sz="8000" b="1" cap="none" spc="0" dirty="0" smtClean="0">
                <a:ln/>
                <a:solidFill>
                  <a:schemeClr val="accent3"/>
                </a:solidFill>
                <a:effectLst/>
              </a:rPr>
              <a:t>彰化縣文興高級中學</a:t>
            </a:r>
            <a:endParaRPr lang="zh-TW" altLang="en-US" sz="80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171829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901" y="486888"/>
            <a:ext cx="8095013" cy="6071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3239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7771" y="296883"/>
            <a:ext cx="8170224" cy="6127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6020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180" y="926275"/>
            <a:ext cx="9394702" cy="5284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0586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752" y="655369"/>
            <a:ext cx="7723909" cy="5792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5945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501" y="584117"/>
            <a:ext cx="7771411" cy="5828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059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986" y="554180"/>
            <a:ext cx="8107243" cy="6012873"/>
          </a:xfrm>
        </p:spPr>
      </p:pic>
    </p:spTree>
    <p:extLst>
      <p:ext uri="{BB962C8B-B14F-4D97-AF65-F5344CB8AC3E}">
        <p14:creationId xmlns:p14="http://schemas.microsoft.com/office/powerpoint/2010/main" val="20471559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4654" y="308759"/>
            <a:ext cx="8296893" cy="6222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834696"/>
      </p:ext>
    </p:extLst>
  </p:cSld>
  <p:clrMapOvr>
    <a:masterClrMapping/>
  </p:clrMapOvr>
</p:sld>
</file>

<file path=ppt/theme/theme1.xml><?xml version="1.0" encoding="utf-8"?>
<a:theme xmlns:a="http://schemas.openxmlformats.org/drawingml/2006/main" name="絲縷">
  <a:themeElements>
    <a:clrScheme name="絲縷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絲縷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絲縷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18</TotalTime>
  <Words>12</Words>
  <Application>Microsoft Office PowerPoint</Application>
  <PresentationFormat>寬螢幕</PresentationFormat>
  <Paragraphs>2</Paragraphs>
  <Slides>8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8</vt:i4>
      </vt:variant>
    </vt:vector>
  </HeadingPairs>
  <TitlesOfParts>
    <vt:vector size="14" baseType="lpstr">
      <vt:lpstr>微軟正黑體</vt:lpstr>
      <vt:lpstr>新細明體</vt:lpstr>
      <vt:lpstr>Arial</vt:lpstr>
      <vt:lpstr>Century Gothic</vt:lpstr>
      <vt:lpstr>Wingdings 3</vt:lpstr>
      <vt:lpstr>絲縷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3</cp:revision>
  <dcterms:created xsi:type="dcterms:W3CDTF">2016-05-23T09:48:34Z</dcterms:created>
  <dcterms:modified xsi:type="dcterms:W3CDTF">2016-05-23T10:06:39Z</dcterms:modified>
</cp:coreProperties>
</file>