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8719800" cy="27539950"/>
  <p:notesSz cx="6858000" cy="9144000"/>
  <p:defaultTextStyle>
    <a:defPPr>
      <a:defRPr lang="zh-TW"/>
    </a:defPPr>
    <a:lvl1pPr marL="0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1pPr>
    <a:lvl2pPr marL="1110219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2pPr>
    <a:lvl3pPr marL="2220438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3pPr>
    <a:lvl4pPr marL="3330656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4pPr>
    <a:lvl5pPr marL="4440875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5pPr>
    <a:lvl6pPr marL="5551094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6pPr>
    <a:lvl7pPr marL="6661313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7pPr>
    <a:lvl8pPr marL="7771531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8pPr>
    <a:lvl9pPr marL="8881750" algn="l" defTabSz="2220438" rtl="0" eaLnBrk="1" latinLnBrk="0" hangingPunct="1">
      <a:defRPr sz="437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28" d="100"/>
          <a:sy n="28" d="100"/>
        </p:scale>
        <p:origin x="309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3" y="-1"/>
            <a:ext cx="18679638" cy="2753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937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5153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237" y="6865871"/>
            <a:ext cx="16145828" cy="11455852"/>
          </a:xfrm>
        </p:spPr>
        <p:txBody>
          <a:bodyPr anchor="b"/>
          <a:lstStyle>
            <a:lvl1pPr>
              <a:defRPr sz="12283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7237" y="18430100"/>
            <a:ext cx="16145828" cy="6024362"/>
          </a:xfrm>
        </p:spPr>
        <p:txBody>
          <a:bodyPr/>
          <a:lstStyle>
            <a:lvl1pPr marL="0" indent="0">
              <a:buNone/>
              <a:defRPr sz="4913">
                <a:solidFill>
                  <a:schemeClr val="tx1"/>
                </a:solidFill>
              </a:defRPr>
            </a:lvl1pPr>
            <a:lvl2pPr marL="935980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2pPr>
            <a:lvl3pPr marL="1871960" indent="0">
              <a:buNone/>
              <a:defRPr sz="3685">
                <a:solidFill>
                  <a:schemeClr val="tx1">
                    <a:tint val="75000"/>
                  </a:schemeClr>
                </a:solidFill>
              </a:defRPr>
            </a:lvl3pPr>
            <a:lvl4pPr marL="2807940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4pPr>
            <a:lvl5pPr marL="3743919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5pPr>
            <a:lvl6pPr marL="4679899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6pPr>
            <a:lvl7pPr marL="5615879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7pPr>
            <a:lvl8pPr marL="6551859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8pPr>
            <a:lvl9pPr marL="7487839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957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86986" y="7331237"/>
            <a:ext cx="7955915" cy="1747384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76899" y="7331237"/>
            <a:ext cx="7955915" cy="1747384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3033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9424" y="1466254"/>
            <a:ext cx="16145828" cy="532311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9426" y="6751115"/>
            <a:ext cx="7919352" cy="3308617"/>
          </a:xfrm>
        </p:spPr>
        <p:txBody>
          <a:bodyPr anchor="b"/>
          <a:lstStyle>
            <a:lvl1pPr marL="0" indent="0">
              <a:buNone/>
              <a:defRPr sz="4913" b="1"/>
            </a:lvl1pPr>
            <a:lvl2pPr marL="935980" indent="0">
              <a:buNone/>
              <a:defRPr sz="4094" b="1"/>
            </a:lvl2pPr>
            <a:lvl3pPr marL="1871960" indent="0">
              <a:buNone/>
              <a:defRPr sz="3685" b="1"/>
            </a:lvl3pPr>
            <a:lvl4pPr marL="2807940" indent="0">
              <a:buNone/>
              <a:defRPr sz="3276" b="1"/>
            </a:lvl4pPr>
            <a:lvl5pPr marL="3743919" indent="0">
              <a:buNone/>
              <a:defRPr sz="3276" b="1"/>
            </a:lvl5pPr>
            <a:lvl6pPr marL="4679899" indent="0">
              <a:buNone/>
              <a:defRPr sz="3276" b="1"/>
            </a:lvl6pPr>
            <a:lvl7pPr marL="5615879" indent="0">
              <a:buNone/>
              <a:defRPr sz="3276" b="1"/>
            </a:lvl7pPr>
            <a:lvl8pPr marL="6551859" indent="0">
              <a:buNone/>
              <a:defRPr sz="3276" b="1"/>
            </a:lvl8pPr>
            <a:lvl9pPr marL="7487839" indent="0">
              <a:buNone/>
              <a:defRPr sz="3276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9426" y="10059732"/>
            <a:ext cx="7919352" cy="1479635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476900" y="6751115"/>
            <a:ext cx="7958353" cy="3308617"/>
          </a:xfrm>
        </p:spPr>
        <p:txBody>
          <a:bodyPr anchor="b"/>
          <a:lstStyle>
            <a:lvl1pPr marL="0" indent="0">
              <a:buNone/>
              <a:defRPr sz="4913" b="1"/>
            </a:lvl1pPr>
            <a:lvl2pPr marL="935980" indent="0">
              <a:buNone/>
              <a:defRPr sz="4094" b="1"/>
            </a:lvl2pPr>
            <a:lvl3pPr marL="1871960" indent="0">
              <a:buNone/>
              <a:defRPr sz="3685" b="1"/>
            </a:lvl3pPr>
            <a:lvl4pPr marL="2807940" indent="0">
              <a:buNone/>
              <a:defRPr sz="3276" b="1"/>
            </a:lvl4pPr>
            <a:lvl5pPr marL="3743919" indent="0">
              <a:buNone/>
              <a:defRPr sz="3276" b="1"/>
            </a:lvl5pPr>
            <a:lvl6pPr marL="4679899" indent="0">
              <a:buNone/>
              <a:defRPr sz="3276" b="1"/>
            </a:lvl6pPr>
            <a:lvl7pPr marL="5615879" indent="0">
              <a:buNone/>
              <a:defRPr sz="3276" b="1"/>
            </a:lvl7pPr>
            <a:lvl8pPr marL="6551859" indent="0">
              <a:buNone/>
              <a:defRPr sz="3276" b="1"/>
            </a:lvl8pPr>
            <a:lvl9pPr marL="7487839" indent="0">
              <a:buNone/>
              <a:defRPr sz="3276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476900" y="10059732"/>
            <a:ext cx="7958353" cy="1479635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9668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5592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960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9424" y="1835997"/>
            <a:ext cx="6037623" cy="6425988"/>
          </a:xfrm>
        </p:spPr>
        <p:txBody>
          <a:bodyPr anchor="b"/>
          <a:lstStyle>
            <a:lvl1pPr>
              <a:defRPr sz="655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58353" y="3965249"/>
            <a:ext cx="9476899" cy="19571214"/>
          </a:xfrm>
        </p:spPr>
        <p:txBody>
          <a:bodyPr/>
          <a:lstStyle>
            <a:lvl1pPr>
              <a:defRPr sz="6551"/>
            </a:lvl1pPr>
            <a:lvl2pPr>
              <a:defRPr sz="5732"/>
            </a:lvl2pPr>
            <a:lvl3pPr>
              <a:defRPr sz="4913"/>
            </a:lvl3pPr>
            <a:lvl4pPr>
              <a:defRPr sz="4094"/>
            </a:lvl4pPr>
            <a:lvl5pPr>
              <a:defRPr sz="4094"/>
            </a:lvl5pPr>
            <a:lvl6pPr>
              <a:defRPr sz="4094"/>
            </a:lvl6pPr>
            <a:lvl7pPr>
              <a:defRPr sz="4094"/>
            </a:lvl7pPr>
            <a:lvl8pPr>
              <a:defRPr sz="4094"/>
            </a:lvl8pPr>
            <a:lvl9pPr>
              <a:defRPr sz="4094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89424" y="8261985"/>
            <a:ext cx="6037623" cy="15306349"/>
          </a:xfrm>
        </p:spPr>
        <p:txBody>
          <a:bodyPr/>
          <a:lstStyle>
            <a:lvl1pPr marL="0" indent="0">
              <a:buNone/>
              <a:defRPr sz="3276"/>
            </a:lvl1pPr>
            <a:lvl2pPr marL="935980" indent="0">
              <a:buNone/>
              <a:defRPr sz="2866"/>
            </a:lvl2pPr>
            <a:lvl3pPr marL="1871960" indent="0">
              <a:buNone/>
              <a:defRPr sz="2457"/>
            </a:lvl3pPr>
            <a:lvl4pPr marL="2807940" indent="0">
              <a:buNone/>
              <a:defRPr sz="2047"/>
            </a:lvl4pPr>
            <a:lvl5pPr marL="3743919" indent="0">
              <a:buNone/>
              <a:defRPr sz="2047"/>
            </a:lvl5pPr>
            <a:lvl6pPr marL="4679899" indent="0">
              <a:buNone/>
              <a:defRPr sz="2047"/>
            </a:lvl6pPr>
            <a:lvl7pPr marL="5615879" indent="0">
              <a:buNone/>
              <a:defRPr sz="2047"/>
            </a:lvl7pPr>
            <a:lvl8pPr marL="6551859" indent="0">
              <a:buNone/>
              <a:defRPr sz="2047"/>
            </a:lvl8pPr>
            <a:lvl9pPr marL="7487839" indent="0">
              <a:buNone/>
              <a:defRPr sz="2047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5898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9424" y="1835997"/>
            <a:ext cx="6037623" cy="6425988"/>
          </a:xfrm>
        </p:spPr>
        <p:txBody>
          <a:bodyPr anchor="b"/>
          <a:lstStyle>
            <a:lvl1pPr>
              <a:defRPr sz="655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958353" y="3965249"/>
            <a:ext cx="9476899" cy="19571214"/>
          </a:xfrm>
        </p:spPr>
        <p:txBody>
          <a:bodyPr anchor="t"/>
          <a:lstStyle>
            <a:lvl1pPr marL="0" indent="0">
              <a:buNone/>
              <a:defRPr sz="6551"/>
            </a:lvl1pPr>
            <a:lvl2pPr marL="935980" indent="0">
              <a:buNone/>
              <a:defRPr sz="5732"/>
            </a:lvl2pPr>
            <a:lvl3pPr marL="1871960" indent="0">
              <a:buNone/>
              <a:defRPr sz="4913"/>
            </a:lvl3pPr>
            <a:lvl4pPr marL="2807940" indent="0">
              <a:buNone/>
              <a:defRPr sz="4094"/>
            </a:lvl4pPr>
            <a:lvl5pPr marL="3743919" indent="0">
              <a:buNone/>
              <a:defRPr sz="4094"/>
            </a:lvl5pPr>
            <a:lvl6pPr marL="4679899" indent="0">
              <a:buNone/>
              <a:defRPr sz="4094"/>
            </a:lvl6pPr>
            <a:lvl7pPr marL="5615879" indent="0">
              <a:buNone/>
              <a:defRPr sz="4094"/>
            </a:lvl7pPr>
            <a:lvl8pPr marL="6551859" indent="0">
              <a:buNone/>
              <a:defRPr sz="4094"/>
            </a:lvl8pPr>
            <a:lvl9pPr marL="7487839" indent="0">
              <a:buNone/>
              <a:defRPr sz="4094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89424" y="8261985"/>
            <a:ext cx="6037623" cy="15306349"/>
          </a:xfrm>
        </p:spPr>
        <p:txBody>
          <a:bodyPr/>
          <a:lstStyle>
            <a:lvl1pPr marL="0" indent="0">
              <a:buNone/>
              <a:defRPr sz="3276"/>
            </a:lvl1pPr>
            <a:lvl2pPr marL="935980" indent="0">
              <a:buNone/>
              <a:defRPr sz="2866"/>
            </a:lvl2pPr>
            <a:lvl3pPr marL="1871960" indent="0">
              <a:buNone/>
              <a:defRPr sz="2457"/>
            </a:lvl3pPr>
            <a:lvl4pPr marL="2807940" indent="0">
              <a:buNone/>
              <a:defRPr sz="2047"/>
            </a:lvl4pPr>
            <a:lvl5pPr marL="3743919" indent="0">
              <a:buNone/>
              <a:defRPr sz="2047"/>
            </a:lvl5pPr>
            <a:lvl6pPr marL="4679899" indent="0">
              <a:buNone/>
              <a:defRPr sz="2047"/>
            </a:lvl6pPr>
            <a:lvl7pPr marL="5615879" indent="0">
              <a:buNone/>
              <a:defRPr sz="2047"/>
            </a:lvl7pPr>
            <a:lvl8pPr marL="6551859" indent="0">
              <a:buNone/>
              <a:defRPr sz="2047"/>
            </a:lvl8pPr>
            <a:lvl9pPr marL="7487839" indent="0">
              <a:buNone/>
              <a:defRPr sz="2047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1167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0715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396358" y="1466247"/>
            <a:ext cx="4036457" cy="233388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86987" y="1466247"/>
            <a:ext cx="11875373" cy="2333883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1251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86986" y="1466254"/>
            <a:ext cx="16145828" cy="5323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6986" y="7331237"/>
            <a:ext cx="16145828" cy="17473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6986" y="25525460"/>
            <a:ext cx="4211955" cy="14662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61D86-A619-4F2A-A94B-8BBA3CEC3400}" type="datetimeFigureOut">
              <a:rPr lang="zh-TW" altLang="en-US" smtClean="0"/>
              <a:t>2020/10/7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00934" y="25525460"/>
            <a:ext cx="6317933" cy="14662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220859" y="25525460"/>
            <a:ext cx="4211955" cy="14662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C4DC1-CB5F-499B-8CA8-4CFB7A6AF8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782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71960" rtl="0" eaLnBrk="1" latinLnBrk="0" hangingPunct="1">
        <a:lnSpc>
          <a:spcPct val="90000"/>
        </a:lnSpc>
        <a:spcBef>
          <a:spcPct val="0"/>
        </a:spcBef>
        <a:buNone/>
        <a:defRPr sz="90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7990" indent="-467990" algn="l" defTabSz="1871960" rtl="0" eaLnBrk="1" latinLnBrk="0" hangingPunct="1">
        <a:lnSpc>
          <a:spcPct val="90000"/>
        </a:lnSpc>
        <a:spcBef>
          <a:spcPts val="2047"/>
        </a:spcBef>
        <a:buFont typeface="Arial" panose="020B0604020202020204" pitchFamily="34" charset="0"/>
        <a:buChar char="•"/>
        <a:defRPr sz="5732" kern="1200">
          <a:solidFill>
            <a:schemeClr val="tx1"/>
          </a:solidFill>
          <a:latin typeface="+mn-lt"/>
          <a:ea typeface="+mn-ea"/>
          <a:cs typeface="+mn-cs"/>
        </a:defRPr>
      </a:lvl1pPr>
      <a:lvl2pPr marL="1403970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4913" kern="1200">
          <a:solidFill>
            <a:schemeClr val="tx1"/>
          </a:solidFill>
          <a:latin typeface="+mn-lt"/>
          <a:ea typeface="+mn-ea"/>
          <a:cs typeface="+mn-cs"/>
        </a:defRPr>
      </a:lvl2pPr>
      <a:lvl3pPr marL="2339950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4094" kern="1200">
          <a:solidFill>
            <a:schemeClr val="tx1"/>
          </a:solidFill>
          <a:latin typeface="+mn-lt"/>
          <a:ea typeface="+mn-ea"/>
          <a:cs typeface="+mn-cs"/>
        </a:defRPr>
      </a:lvl3pPr>
      <a:lvl4pPr marL="3275929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3685" kern="1200">
          <a:solidFill>
            <a:schemeClr val="tx1"/>
          </a:solidFill>
          <a:latin typeface="+mn-lt"/>
          <a:ea typeface="+mn-ea"/>
          <a:cs typeface="+mn-cs"/>
        </a:defRPr>
      </a:lvl4pPr>
      <a:lvl5pPr marL="4211909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3685" kern="1200">
          <a:solidFill>
            <a:schemeClr val="tx1"/>
          </a:solidFill>
          <a:latin typeface="+mn-lt"/>
          <a:ea typeface="+mn-ea"/>
          <a:cs typeface="+mn-cs"/>
        </a:defRPr>
      </a:lvl5pPr>
      <a:lvl6pPr marL="5147889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3685" kern="1200">
          <a:solidFill>
            <a:schemeClr val="tx1"/>
          </a:solidFill>
          <a:latin typeface="+mn-lt"/>
          <a:ea typeface="+mn-ea"/>
          <a:cs typeface="+mn-cs"/>
        </a:defRPr>
      </a:lvl6pPr>
      <a:lvl7pPr marL="6083869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3685" kern="1200">
          <a:solidFill>
            <a:schemeClr val="tx1"/>
          </a:solidFill>
          <a:latin typeface="+mn-lt"/>
          <a:ea typeface="+mn-ea"/>
          <a:cs typeface="+mn-cs"/>
        </a:defRPr>
      </a:lvl7pPr>
      <a:lvl8pPr marL="7019849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3685" kern="1200">
          <a:solidFill>
            <a:schemeClr val="tx1"/>
          </a:solidFill>
          <a:latin typeface="+mn-lt"/>
          <a:ea typeface="+mn-ea"/>
          <a:cs typeface="+mn-cs"/>
        </a:defRPr>
      </a:lvl8pPr>
      <a:lvl9pPr marL="7955829" indent="-467990" algn="l" defTabSz="1871960" rtl="0" eaLnBrk="1" latinLnBrk="0" hangingPunct="1">
        <a:lnSpc>
          <a:spcPct val="90000"/>
        </a:lnSpc>
        <a:spcBef>
          <a:spcPts val="1024"/>
        </a:spcBef>
        <a:buFont typeface="Arial" panose="020B0604020202020204" pitchFamily="34" charset="0"/>
        <a:buChar char="•"/>
        <a:defRPr sz="36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1pPr>
      <a:lvl2pPr marL="935980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2pPr>
      <a:lvl3pPr marL="1871960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3pPr>
      <a:lvl4pPr marL="2807940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4pPr>
      <a:lvl5pPr marL="3743919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5pPr>
      <a:lvl6pPr marL="4679899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6pPr>
      <a:lvl7pPr marL="5615879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7pPr>
      <a:lvl8pPr marL="6551859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8pPr>
      <a:lvl9pPr marL="7487839" algn="l" defTabSz="1871960" rtl="0" eaLnBrk="1" latinLnBrk="0" hangingPunct="1">
        <a:defRPr sz="36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2" y="1727105"/>
            <a:ext cx="3729789" cy="4174532"/>
          </a:xfrm>
          <a:prstGeom prst="rect">
            <a:avLst/>
          </a:prstGeom>
        </p:spPr>
      </p:pic>
      <p:pic>
        <p:nvPicPr>
          <p:cNvPr id="5" name="圖片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4454" y="21582277"/>
            <a:ext cx="4229933" cy="354607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537284" y="1700020"/>
            <a:ext cx="15182516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zh-TW" altLang="zh-TW" sz="9600" b="1" kern="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/>
                <a:cs typeface="Times New Roman"/>
              </a:rPr>
              <a:t>彰化縣</a:t>
            </a:r>
            <a:r>
              <a:rPr lang="zh-TW" altLang="en-US" sz="9600" b="1" kern="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/>
                <a:cs typeface="Times New Roman"/>
              </a:rPr>
              <a:t>私立文興高中</a:t>
            </a:r>
            <a:endParaRPr lang="en-US" altLang="zh-TW" sz="9600" b="1" kern="100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altLang="zh-TW" sz="8000" b="1" kern="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109</a:t>
            </a:r>
            <a:r>
              <a:rPr lang="zh-TW" altLang="zh-TW" sz="8000" b="1" kern="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/>
                <a:cs typeface="Times New Roman"/>
              </a:rPr>
              <a:t>學年度</a:t>
            </a:r>
            <a:r>
              <a:rPr lang="zh-TW" altLang="en-US" sz="8000" b="1" kern="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/>
                <a:cs typeface="Times New Roman"/>
              </a:rPr>
              <a:t>彰化縣國語文競賽</a:t>
            </a:r>
            <a:endParaRPr lang="en-US" altLang="zh-TW" sz="8000" b="1" kern="100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ea typeface="標楷體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zh-TW" altLang="en-US" sz="8000" b="1" kern="1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ea typeface="標楷體"/>
                <a:cs typeface="Times New Roman"/>
              </a:rPr>
              <a:t>成果豐碩</a:t>
            </a:r>
            <a:endParaRPr lang="zh-TW" altLang="zh-TW" sz="8000" b="1" kern="1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Times New Roman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481263" y="5823287"/>
            <a:ext cx="1557349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國語演說   第三名   國二美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許方柔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9735730" y="6849768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鄭伊秀老師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81263" y="7861881"/>
            <a:ext cx="1557349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國語演說   第四名   國一美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陳金源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735730" y="8888362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鄭伊秀老師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81263" y="9858938"/>
            <a:ext cx="1557349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閩南語演說   第四名 國三弘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黃詩芸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9735730" y="10885419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林心怡老師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81263" y="11969040"/>
            <a:ext cx="1465016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國語朗讀   第三名 國三智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江育瑄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9735730" y="13043647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胡君蘭老師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481263" y="14154166"/>
            <a:ext cx="1557349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閩南語朗讀   第五名 國三敬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詹佩瑄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9735730" y="15228773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張孟芸老師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81263" y="16291166"/>
            <a:ext cx="1465016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字音字形   第四名 國二弘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方柏鈞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9735730" y="17341710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孟憲夫老師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81263" y="18349802"/>
            <a:ext cx="1465016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寫    字   第三名 國二智 </a:t>
            </a:r>
            <a:r>
              <a:rPr lang="zh-TW" altLang="en-US" sz="76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劉宏淥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9735730" y="19342710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張安君老師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95477" y="20423660"/>
            <a:ext cx="144962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latin typeface="華康隸書體W7" panose="02010609010101010101" pitchFamily="49" charset="-120"/>
                <a:ea typeface="華康隸書體W7" panose="02010609010101010101" pitchFamily="49" charset="-120"/>
              </a:rPr>
              <a:t>作    文   第三名 國三敬 韓唯閔</a:t>
            </a:r>
            <a:endParaRPr lang="zh-TW" altLang="en-US" sz="7600" dirty="0">
              <a:latin typeface="華康隸書體W7" panose="02010609010101010101" pitchFamily="49" charset="-120"/>
              <a:ea typeface="華康隸書體W7" panose="02010609010101010101" pitchFamily="49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9096814" y="21437899"/>
            <a:ext cx="8648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華康魏碑體" panose="02010609010101010101" pitchFamily="49" charset="-120"/>
                <a:ea typeface="華康魏碑體" panose="02010609010101010101" pitchFamily="49" charset="-120"/>
              </a:rPr>
              <a:t>感謝 張超群老師 指導</a:t>
            </a:r>
            <a:endParaRPr lang="zh-TW" altLang="en-US" sz="6600" dirty="0">
              <a:latin typeface="華康魏碑體" panose="02010609010101010101" pitchFamily="49" charset="-120"/>
              <a:ea typeface="華康魏碑體" panose="02010609010101010101" pitchFamily="49" charset="-120"/>
            </a:endParaRPr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2760" y="22586603"/>
            <a:ext cx="1552575" cy="2133600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0224" y="22637712"/>
            <a:ext cx="1552575" cy="2133600"/>
          </a:xfrm>
          <a:prstGeom prst="rect">
            <a:avLst/>
          </a:prstGeom>
        </p:spPr>
      </p:pic>
      <p:pic>
        <p:nvPicPr>
          <p:cNvPr id="28" name="圖片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928" y="22637712"/>
            <a:ext cx="1552575" cy="2133600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5982" y="22637712"/>
            <a:ext cx="1552575" cy="2133600"/>
          </a:xfrm>
          <a:prstGeom prst="rect">
            <a:avLst/>
          </a:prstGeom>
        </p:spPr>
      </p:pic>
      <p:pic>
        <p:nvPicPr>
          <p:cNvPr id="30" name="圖片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278" y="22640013"/>
            <a:ext cx="15525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72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121</Words>
  <Application>Microsoft Office PowerPoint</Application>
  <PresentationFormat>自訂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華康隸書體W7</vt:lpstr>
      <vt:lpstr>華康魏碑體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Chin-Nan Wann</dc:creator>
  <cp:lastModifiedBy>Chin-Nan Wann</cp:lastModifiedBy>
  <cp:revision>12</cp:revision>
  <dcterms:created xsi:type="dcterms:W3CDTF">2020-09-26T00:41:34Z</dcterms:created>
  <dcterms:modified xsi:type="dcterms:W3CDTF">2020-10-07T06:47:02Z</dcterms:modified>
</cp:coreProperties>
</file>