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71" r:id="rId4"/>
    <p:sldId id="272" r:id="rId5"/>
    <p:sldId id="257" r:id="rId6"/>
    <p:sldId id="261" r:id="rId7"/>
    <p:sldId id="262" r:id="rId8"/>
    <p:sldId id="263" r:id="rId9"/>
    <p:sldId id="258" r:id="rId10"/>
    <p:sldId id="259" r:id="rId11"/>
    <p:sldId id="264" r:id="rId12"/>
    <p:sldId id="260" r:id="rId13"/>
    <p:sldId id="269" r:id="rId14"/>
    <p:sldId id="265" r:id="rId15"/>
    <p:sldId id="270" r:id="rId16"/>
    <p:sldId id="267" r:id="rId17"/>
    <p:sldId id="268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編輯母片文字樣式
第二層
第三層
第四層
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5/21/2018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F3858D-0DD8-5F4A-A9D3-B0C9F5BF41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/>
              <a:t>106學年度日本文化社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6A378C4-6D1A-C245-A376-326008AD68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2200"/>
              <a:t>製作人:二年信班鄭宜玲</a:t>
            </a:r>
          </a:p>
        </p:txBody>
      </p:sp>
    </p:spTree>
    <p:extLst>
      <p:ext uri="{BB962C8B-B14F-4D97-AF65-F5344CB8AC3E}">
        <p14:creationId xmlns:p14="http://schemas.microsoft.com/office/powerpoint/2010/main" val="2201536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EC965C-04EC-8A41-B9BB-AC77556DC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>
                <a:latin typeface="微軟正黑體"/>
                <a:ea typeface="微軟正黑體"/>
              </a:rPr>
              <a:t>新年賀卡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24FBE21-EB73-4B44-AFD3-72F76B5830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220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2">
            <a:extLst>
              <a:ext uri="{FF2B5EF4-FFF2-40B4-BE49-F238E27FC236}">
                <a16:creationId xmlns:a16="http://schemas.microsoft.com/office/drawing/2014/main" id="{7BA75680-F5C2-D847-8F32-7CF227801E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9" r="27207"/>
          <a:stretch/>
        </p:blipFill>
        <p:spPr>
          <a:xfrm>
            <a:off x="266392" y="1709980"/>
            <a:ext cx="3314391" cy="4404194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D82518ED-F952-AA44-9F48-77CBE65844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69" r="27207"/>
          <a:stretch/>
        </p:blipFill>
        <p:spPr>
          <a:xfrm>
            <a:off x="4291227" y="573715"/>
            <a:ext cx="3314391" cy="4404194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D555EBB5-D566-AA41-9DB7-803F9115B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751139" y="2234859"/>
            <a:ext cx="4444237" cy="331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270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2">
            <a:extLst>
              <a:ext uri="{FF2B5EF4-FFF2-40B4-BE49-F238E27FC236}">
                <a16:creationId xmlns:a16="http://schemas.microsoft.com/office/drawing/2014/main" id="{C8DD8AC4-1BFC-6347-9E7C-C90AAF006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18" y="381799"/>
            <a:ext cx="4096799" cy="3055281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CDBBE898-047B-4A4D-9607-2248C53F5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9877" y="3428999"/>
            <a:ext cx="4096799" cy="3055281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1CCB7557-F034-9640-99EE-5BF5377F62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324" y="4104162"/>
            <a:ext cx="3191479" cy="2380118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3F035342-265F-144C-B949-3DD090FACA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1991" y="373720"/>
            <a:ext cx="3115570" cy="2323508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D63A8464-18F6-A449-B689-6A88A34578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8754" y="2207347"/>
            <a:ext cx="2931286" cy="218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27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E19B61-1638-BB47-8411-C58670A83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>
                <a:latin typeface="微軟正黑體"/>
                <a:ea typeface="微軟正黑體"/>
              </a:rPr>
              <a:t>麻糬</a:t>
            </a:r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86EAFC-A30F-034D-9B49-0629DA98B0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569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CBDF9A9B-2D04-2B46-B38C-4E75A18373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720" y="3752410"/>
            <a:ext cx="3464064" cy="2583405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4E3A0C4B-4C42-D441-926D-EB93B0A4F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1953" y="522185"/>
            <a:ext cx="3464064" cy="2583404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55EA1845-05D7-774C-AAB7-2349798231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543" y="429689"/>
            <a:ext cx="3897724" cy="2906816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21655FD2-6813-0243-9317-E14A29076F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3985" y="3429000"/>
            <a:ext cx="3897722" cy="290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62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F6B8A08F-802F-1144-915C-25ED3D1A5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0086" y="3670663"/>
            <a:ext cx="3990648" cy="2976117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96C1DE55-12CD-0740-93B3-C8E045BB6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4442" y="501592"/>
            <a:ext cx="3990648" cy="2976117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6EAB98C2-B84F-4F49-AF5C-9ED9564DA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8341" y="354840"/>
            <a:ext cx="3928699" cy="2929916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54D80E3F-BD00-C54A-B2C2-3DF7CA5D86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910" y="3402169"/>
            <a:ext cx="3990649" cy="297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37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8C7289B9-ACFC-CA41-9D34-01F88FF70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67" y="3769731"/>
            <a:ext cx="3733089" cy="2784036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95805CB0-3B33-0141-9E28-778322A7C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28999"/>
            <a:ext cx="4075739" cy="3039575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97EB7680-DE59-354C-B38C-9164BF06D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0261" y="644962"/>
            <a:ext cx="3733090" cy="2784037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00BECD39-7913-9442-97C2-97844A312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2547" y="309756"/>
            <a:ext cx="3733090" cy="278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42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6">
            <a:extLst>
              <a:ext uri="{FF2B5EF4-FFF2-40B4-BE49-F238E27FC236}">
                <a16:creationId xmlns:a16="http://schemas.microsoft.com/office/drawing/2014/main" id="{396393A4-C4FF-C041-A0FE-8B3581CE6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639" y="464566"/>
            <a:ext cx="3926041" cy="2927934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92310953-AC64-DF4D-83DA-850B70C81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099" y="3706093"/>
            <a:ext cx="3603432" cy="2687341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B06DF780-1460-0348-A897-14555718E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669" y="611906"/>
            <a:ext cx="3728474" cy="2780594"/>
          </a:xfrm>
          <a:prstGeom prst="rect">
            <a:avLst/>
          </a:prstGeom>
        </p:spPr>
      </p:pic>
      <p:pic>
        <p:nvPicPr>
          <p:cNvPr id="12" name="圖片 12">
            <a:extLst>
              <a:ext uri="{FF2B5EF4-FFF2-40B4-BE49-F238E27FC236}">
                <a16:creationId xmlns:a16="http://schemas.microsoft.com/office/drawing/2014/main" id="{749CC567-CF46-944F-9905-860B7966D1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7185" y="3835452"/>
            <a:ext cx="3728474" cy="278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03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F78B38C-A8F1-1042-BA36-97B89D85D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/>
              <a:t>浴衣</a:t>
            </a:r>
            <a:r>
              <a:rPr lang="zh-TW" altLang="en-US">
                <a:latin typeface="微軟正黑體"/>
                <a:ea typeface="微軟正黑體"/>
              </a:rPr>
              <a:t>體驗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F565166-F476-9D47-898C-05D17F697B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8210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DB420BF7-012A-B74C-AE1F-9D4D68911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695" y="3022318"/>
            <a:ext cx="4597916" cy="3429000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385794EE-6036-F648-B0AE-92B155284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25" y="750124"/>
            <a:ext cx="4597915" cy="3429000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A7FB3799-5B96-554F-879A-B5B47FBDAA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49604"/>
            <a:ext cx="4397726" cy="3279703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DA1020E1-6061-864B-93DB-FDDE727CF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3008" y="3729307"/>
            <a:ext cx="3649920" cy="272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71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99A8E9B-267D-5043-8905-CA5CAABD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三色丸子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2F50BDC-9430-F64C-8916-EF39EB366A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61643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2">
            <a:extLst>
              <a:ext uri="{FF2B5EF4-FFF2-40B4-BE49-F238E27FC236}">
                <a16:creationId xmlns:a16="http://schemas.microsoft.com/office/drawing/2014/main" id="{784E38E5-142F-9241-9E6C-8F8824E3B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37379"/>
            <a:ext cx="4145526" cy="3091620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3FA0B3A0-3325-644B-BB95-C50744986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106" y="3428999"/>
            <a:ext cx="4145527" cy="3091621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1AE3E41B-6CD0-3E4E-AB94-2D411F4BD1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97" y="337377"/>
            <a:ext cx="4145528" cy="3091622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68292B42-27DE-5C4F-9FE5-FCB50D78AB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7155" y="3428999"/>
            <a:ext cx="4145528" cy="309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15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D06E28E3-69FE-0F4E-A9B1-220495289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361" y="3428537"/>
            <a:ext cx="4207478" cy="3137822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D54E7B8B-B98A-2E49-AD83-B3E0B9270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179" y="422460"/>
            <a:ext cx="4030821" cy="3006077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572CE495-3346-2D43-8086-91A7BC3639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739" y="3428537"/>
            <a:ext cx="4207479" cy="3137823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9EA8191B-1037-0F4A-99FF-5CB637A559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6251" y="422459"/>
            <a:ext cx="4030822" cy="300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16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4">
            <a:extLst>
              <a:ext uri="{FF2B5EF4-FFF2-40B4-BE49-F238E27FC236}">
                <a16:creationId xmlns:a16="http://schemas.microsoft.com/office/drawing/2014/main" id="{39C4996B-A856-CE42-A0B6-DBB6EABB0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179" y="3141704"/>
            <a:ext cx="4213550" cy="3142351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6C680267-3386-3246-B184-9C5A532A2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229" y="3141704"/>
            <a:ext cx="3715183" cy="2770682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CE6B9400-478E-DE48-BB12-D4E674456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555" y="573945"/>
            <a:ext cx="3526015" cy="2629606"/>
          </a:xfrm>
          <a:prstGeom prst="rect">
            <a:avLst/>
          </a:prstGeom>
        </p:spPr>
      </p:pic>
      <p:pic>
        <p:nvPicPr>
          <p:cNvPr id="10" name="圖片 10">
            <a:extLst>
              <a:ext uri="{FF2B5EF4-FFF2-40B4-BE49-F238E27FC236}">
                <a16:creationId xmlns:a16="http://schemas.microsoft.com/office/drawing/2014/main" id="{56E8A743-9F54-1649-9BAB-E1BAC0708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0638" y="371023"/>
            <a:ext cx="3715182" cy="277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15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2">
            <a:extLst>
              <a:ext uri="{FF2B5EF4-FFF2-40B4-BE49-F238E27FC236}">
                <a16:creationId xmlns:a16="http://schemas.microsoft.com/office/drawing/2014/main" id="{E4D9C473-C628-9E41-9EBA-B6A61CE65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868" y="3428999"/>
            <a:ext cx="4038651" cy="3011916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087029DC-76A6-4F46-8E9C-B0D589193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775" y="498598"/>
            <a:ext cx="4362357" cy="3253327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A0CC6514-0BE8-4141-AF4E-263960E8E5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772" y="821523"/>
            <a:ext cx="3496341" cy="2607476"/>
          </a:xfrm>
          <a:prstGeom prst="rect">
            <a:avLst/>
          </a:prstGeom>
        </p:spPr>
      </p:pic>
      <p:pic>
        <p:nvPicPr>
          <p:cNvPr id="8" name="圖片 8">
            <a:extLst>
              <a:ext uri="{FF2B5EF4-FFF2-40B4-BE49-F238E27FC236}">
                <a16:creationId xmlns:a16="http://schemas.microsoft.com/office/drawing/2014/main" id="{813B5E33-A4F5-F04F-A53F-7F5468B605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193" y="3751925"/>
            <a:ext cx="3584465" cy="267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34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2">
            <a:extLst>
              <a:ext uri="{FF2B5EF4-FFF2-40B4-BE49-F238E27FC236}">
                <a16:creationId xmlns:a16="http://schemas.microsoft.com/office/drawing/2014/main" id="{CF64DA01-E143-604F-9DA3-27C3E2484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555" y="658850"/>
            <a:ext cx="3680894" cy="2745110"/>
          </a:xfrm>
          <a:prstGeom prst="rect">
            <a:avLst/>
          </a:prstGeom>
        </p:spPr>
      </p:pic>
      <p:pic>
        <p:nvPicPr>
          <p:cNvPr id="4" name="圖片 4">
            <a:extLst>
              <a:ext uri="{FF2B5EF4-FFF2-40B4-BE49-F238E27FC236}">
                <a16:creationId xmlns:a16="http://schemas.microsoft.com/office/drawing/2014/main" id="{7BD6ED97-89C5-9041-A05E-F8710703DE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5284" y="3413660"/>
            <a:ext cx="3962277" cy="2954958"/>
          </a:xfrm>
          <a:prstGeom prst="rect">
            <a:avLst/>
          </a:prstGeom>
        </p:spPr>
      </p:pic>
      <p:pic>
        <p:nvPicPr>
          <p:cNvPr id="6" name="圖片 6">
            <a:extLst>
              <a:ext uri="{FF2B5EF4-FFF2-40B4-BE49-F238E27FC236}">
                <a16:creationId xmlns:a16="http://schemas.microsoft.com/office/drawing/2014/main" id="{0E5862EB-62AF-E34B-8897-182DCA438A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810787" y="2081485"/>
            <a:ext cx="5975928" cy="445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7633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要素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寬螢幕</PresentationFormat>
  <Slides>17</Slides>
  <Notes>0</Notes>
  <HiddenSlides>0</HiddenSlide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18" baseType="lpstr">
      <vt:lpstr>要素</vt:lpstr>
      <vt:lpstr>106學年度日本文化社</vt:lpstr>
      <vt:lpstr>新年賀卡</vt:lpstr>
      <vt:lpstr>PowerPoint 簡報</vt:lpstr>
      <vt:lpstr>PowerPoint 簡報</vt:lpstr>
      <vt:lpstr>麻糬</vt:lpstr>
      <vt:lpstr>PowerPoint 簡報</vt:lpstr>
      <vt:lpstr>PowerPoint 簡報</vt:lpstr>
      <vt:lpstr>PowerPoint 簡報</vt:lpstr>
      <vt:lpstr>PowerPoint 簡報</vt:lpstr>
      <vt:lpstr>浴衣體驗</vt:lpstr>
      <vt:lpstr>PowerPoint 簡報</vt:lpstr>
      <vt:lpstr>三色丸子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日本文化社</dc:title>
  <cp:revision>4</cp:revision>
  <dcterms:modified xsi:type="dcterms:W3CDTF">2018-05-21T09:48:28Z</dcterms:modified>
</cp:coreProperties>
</file>