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9" r:id="rId1"/>
  </p:sldMasterIdLst>
  <p:notesMasterIdLst>
    <p:notesMasterId r:id="rId12"/>
  </p:notesMasterIdLst>
  <p:handoutMasterIdLst>
    <p:handoutMasterId r:id="rId13"/>
  </p:handoutMasterIdLst>
  <p:sldIdLst>
    <p:sldId id="270" r:id="rId2"/>
    <p:sldId id="275" r:id="rId3"/>
    <p:sldId id="268" r:id="rId4"/>
    <p:sldId id="285" r:id="rId5"/>
    <p:sldId id="274" r:id="rId6"/>
    <p:sldId id="286" r:id="rId7"/>
    <p:sldId id="287" r:id="rId8"/>
    <p:sldId id="288" r:id="rId9"/>
    <p:sldId id="289" r:id="rId10"/>
    <p:sldId id="290" r:id="rId11"/>
  </p:sldIdLst>
  <p:sldSz cx="12192000" cy="6858000"/>
  <p:notesSz cx="6858000" cy="9144000"/>
  <p:defaultTextStyle>
    <a:defPPr rtl="0"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FF99CC"/>
    <a:srgbClr val="292C48"/>
    <a:srgbClr val="2C2D39"/>
    <a:srgbClr val="242630"/>
    <a:srgbClr val="2A1F43"/>
    <a:srgbClr val="0C1B43"/>
    <a:srgbClr val="000000"/>
    <a:srgbClr val="1D2225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488" autoAdjust="0"/>
  </p:normalViewPr>
  <p:slideViewPr>
    <p:cSldViewPr snapToGrid="0" snapToObjects="1">
      <p:cViewPr varScale="1">
        <p:scale>
          <a:sx n="85" d="100"/>
          <a:sy n="85" d="100"/>
        </p:scale>
        <p:origin x="59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23" d="100"/>
          <a:sy n="123" d="100"/>
        </p:scale>
        <p:origin x="49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>
            <a:extLst>
              <a:ext uri="{FF2B5EF4-FFF2-40B4-BE49-F238E27FC236}">
                <a16:creationId xmlns:a16="http://schemas.microsoft.com/office/drawing/2014/main" id="{8D5A2E05-2C6E-484E-9BB1-366C90717B9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2043844-B7FE-EC43-89AA-8831B859F9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1FA18A1-81C4-4296-9EE3-2BDF415FB166}" type="datetime1">
              <a:rPr lang="zh-TW" altLang="en-US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2022/5/26</a:t>
            </a:fld>
            <a:endParaRPr 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FAC2EDC-03FB-D147-9BAA-37FCFF988C7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5" name="投影片編號預留位置 4">
            <a:extLst>
              <a:ext uri="{FF2B5EF4-FFF2-40B4-BE49-F238E27FC236}">
                <a16:creationId xmlns:a16="http://schemas.microsoft.com/office/drawing/2014/main" id="{398E195D-E935-D746-A5D1-61E2EBF7EF6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F57D167-9BB5-2048-9DDA-7DF8E5D94DC9}" type="slidenum">
              <a:rPr lang="en-US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‹#›</a:t>
            </a:fld>
            <a:endParaRPr 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7751213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 noProof="0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09989A6-19DF-4DCB-BB90-524C1FDD1EE5}" type="datetime1">
              <a:rPr lang="zh-TW" altLang="en-US" noProof="0" smtClean="0"/>
              <a:t>2022/5/26</a:t>
            </a:fld>
            <a:endParaRPr lang="en-US" noProof="0" dirty="0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 noProof="0" dirty="0"/>
          </a:p>
        </p:txBody>
      </p:sp>
      <p:sp>
        <p:nvSpPr>
          <p:cNvPr id="5" name="備忘稿預留位置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zh-tw" noProof="0"/>
              <a:t>按一下以編輯母片文字樣式</a:t>
            </a:r>
          </a:p>
          <a:p>
            <a:pPr lvl="1" rtl="0"/>
            <a:r>
              <a:rPr lang="zh-tw" noProof="0"/>
              <a:t>第二層</a:t>
            </a:r>
          </a:p>
          <a:p>
            <a:pPr lvl="2" rtl="0"/>
            <a:r>
              <a:rPr lang="zh-tw" noProof="0"/>
              <a:t>第三層</a:t>
            </a:r>
          </a:p>
          <a:p>
            <a:pPr lvl="3" rtl="0"/>
            <a:r>
              <a:rPr lang="zh-tw" noProof="0"/>
              <a:t>第四層</a:t>
            </a:r>
          </a:p>
          <a:p>
            <a:pPr lvl="4" rtl="0"/>
            <a:r>
              <a:rPr lang="zh-tw" noProof="0"/>
              <a:t>第五層</a:t>
            </a:r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 noProof="0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B303FA8-A3F3-7640-B13D-36C73B3E5587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2017856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B303FA8-A3F3-7640-B13D-36C73B3E5587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773F73E-E271-42E8-9821-5104CCC39A3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32F68908-A774-4298-9591-89BBBA4D4380}" type="datetime1">
              <a:rPr lang="zh-TW" altLang="en-US" noProof="0" smtClean="0"/>
              <a:t>2022/5/26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29199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預留位置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B303FA8-A3F3-7640-B13D-36C73B3E5587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F6627C6-7ABA-4E0D-AC3D-5CF0E1C539F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8A27CD5A-EF07-4D55-A7DA-AD50581DA2D0}" type="datetime1">
              <a:rPr lang="zh-TW" altLang="en-US" noProof="0" smtClean="0"/>
              <a:t>2022/5/26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30432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預留位置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B303FA8-A3F3-7640-B13D-36C73B3E5587}" type="slidenum">
              <a:rPr lang="en-US" smtClean="0"/>
              <a:t>3</a:t>
            </a:fld>
            <a:endParaRPr lang="en-US" dirty="0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266F5E8-6691-48E6-8AF2-D09EF217279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E2B3B7DA-200B-4DF4-B240-9B17F3F95B16}" type="datetime1">
              <a:rPr lang="zh-TW" altLang="en-US" noProof="0" smtClean="0"/>
              <a:t>2022/5/26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159063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預留位置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B303FA8-A3F3-7640-B13D-36C73B3E5587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9FDF27D-A2A8-418D-876D-F35A41C4A86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E20E942A-0C10-481E-96D0-CB832D0440EC}" type="datetime1">
              <a:rPr lang="zh-TW" altLang="en-US" noProof="0" smtClean="0"/>
              <a:t>2022/5/26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500091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預留位置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B303FA8-A3F3-7640-B13D-36C73B3E5587}" type="slidenum">
              <a:rPr lang="en-US" smtClean="0"/>
              <a:t>5</a:t>
            </a:fld>
            <a:endParaRPr lang="en-US" dirty="0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5956FBA-912F-43B1-88E0-9A8BCC8E121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B31D1A7E-0087-4FE2-899E-746ACE302324}" type="datetime1">
              <a:rPr lang="zh-TW" altLang="en-US" noProof="0" smtClean="0"/>
              <a:t>2022/5/26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46309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預留位置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B303FA8-A3F3-7640-B13D-36C73B3E5587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EDE2C48-472B-4EA5-A6E4-E69FB6E8D1D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4C721FA2-9818-47A5-AD3F-CA015D2ACA33}" type="datetime1">
              <a:rPr lang="zh-TW" altLang="en-US" noProof="0" smtClean="0"/>
              <a:t>2022/5/26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605251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預留位置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B303FA8-A3F3-7640-B13D-36C73B3E5587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EDE2C48-472B-4EA5-A6E4-E69FB6E8D1D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4C721FA2-9818-47A5-AD3F-CA015D2ACA33}" type="datetime1">
              <a:rPr lang="zh-TW" altLang="en-US" noProof="0" smtClean="0"/>
              <a:t>2022/5/26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860759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預留位置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B303FA8-A3F3-7640-B13D-36C73B3E5587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EDE2C48-472B-4EA5-A6E4-E69FB6E8D1D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4C721FA2-9818-47A5-AD3F-CA015D2ACA33}" type="datetime1">
              <a:rPr lang="zh-TW" altLang="en-US" noProof="0" smtClean="0"/>
              <a:t>2022/5/26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344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bg>
      <p:bgPr>
        <a:solidFill>
          <a:schemeClr val="accent6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：圖案 20">
            <a:extLst>
              <a:ext uri="{FF2B5EF4-FFF2-40B4-BE49-F238E27FC236}">
                <a16:creationId xmlns:a16="http://schemas.microsoft.com/office/drawing/2014/main" id="{63B165D0-0594-9843-A653-74260F146AE5}"/>
              </a:ext>
            </a:extLst>
          </p:cNvPr>
          <p:cNvSpPr/>
          <p:nvPr userDrawn="1"/>
        </p:nvSpPr>
        <p:spPr>
          <a:xfrm rot="10800000">
            <a:off x="4516427" y="1"/>
            <a:ext cx="7675573" cy="2322894"/>
          </a:xfrm>
          <a:custGeom>
            <a:avLst/>
            <a:gdLst>
              <a:gd name="connsiteX0" fmla="*/ 3447958 w 5216859"/>
              <a:gd name="connsiteY0" fmla="*/ 463 h 1478847"/>
              <a:gd name="connsiteX1" fmla="*/ 3570648 w 5216859"/>
              <a:gd name="connsiteY1" fmla="*/ 11997 h 1478847"/>
              <a:gd name="connsiteX2" fmla="*/ 4142148 w 5216859"/>
              <a:gd name="connsiteY2" fmla="*/ 850197 h 1478847"/>
              <a:gd name="connsiteX3" fmla="*/ 4942248 w 5216859"/>
              <a:gd name="connsiteY3" fmla="*/ 1174047 h 1478847"/>
              <a:gd name="connsiteX4" fmla="*/ 5164151 w 5216859"/>
              <a:gd name="connsiteY4" fmla="*/ 1405605 h 1478847"/>
              <a:gd name="connsiteX5" fmla="*/ 5216859 w 5216859"/>
              <a:gd name="connsiteY5" fmla="*/ 1478847 h 1478847"/>
              <a:gd name="connsiteX6" fmla="*/ 0 w 5216859"/>
              <a:gd name="connsiteY6" fmla="*/ 1478847 h 1478847"/>
              <a:gd name="connsiteX7" fmla="*/ 28985 w 5216859"/>
              <a:gd name="connsiteY7" fmla="*/ 1403243 h 1478847"/>
              <a:gd name="connsiteX8" fmla="*/ 560748 w 5216859"/>
              <a:gd name="connsiteY8" fmla="*/ 640647 h 1478847"/>
              <a:gd name="connsiteX9" fmla="*/ 2294298 w 5216859"/>
              <a:gd name="connsiteY9" fmla="*/ 373947 h 1478847"/>
              <a:gd name="connsiteX10" fmla="*/ 3447958 w 5216859"/>
              <a:gd name="connsiteY10" fmla="*/ 463 h 1478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16859" h="1478847">
                <a:moveTo>
                  <a:pt x="3447958" y="463"/>
                </a:moveTo>
                <a:cubicBezTo>
                  <a:pt x="3491174" y="-1348"/>
                  <a:pt x="3532151" y="2075"/>
                  <a:pt x="3570648" y="11997"/>
                </a:cubicBezTo>
                <a:cubicBezTo>
                  <a:pt x="3878623" y="91372"/>
                  <a:pt x="3913548" y="656522"/>
                  <a:pt x="4142148" y="850197"/>
                </a:cubicBezTo>
                <a:cubicBezTo>
                  <a:pt x="4370748" y="1043872"/>
                  <a:pt x="4739048" y="1031172"/>
                  <a:pt x="4942248" y="1174047"/>
                </a:cubicBezTo>
                <a:cubicBezTo>
                  <a:pt x="5018448" y="1227625"/>
                  <a:pt x="5096434" y="1316029"/>
                  <a:pt x="5164151" y="1405605"/>
                </a:cubicBezTo>
                <a:lnTo>
                  <a:pt x="5216859" y="1478847"/>
                </a:lnTo>
                <a:lnTo>
                  <a:pt x="0" y="1478847"/>
                </a:lnTo>
                <a:lnTo>
                  <a:pt x="28985" y="1403243"/>
                </a:lnTo>
                <a:cubicBezTo>
                  <a:pt x="121408" y="1159760"/>
                  <a:pt x="267854" y="793047"/>
                  <a:pt x="560748" y="640647"/>
                </a:cubicBezTo>
                <a:cubicBezTo>
                  <a:pt x="951273" y="437447"/>
                  <a:pt x="1792648" y="478722"/>
                  <a:pt x="2294298" y="373947"/>
                </a:cubicBezTo>
                <a:cubicBezTo>
                  <a:pt x="2733242" y="282269"/>
                  <a:pt x="3145446" y="13138"/>
                  <a:pt x="3447958" y="463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noProof="0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4" name="手繪多邊形：圖案 19">
            <a:extLst>
              <a:ext uri="{FF2B5EF4-FFF2-40B4-BE49-F238E27FC236}">
                <a16:creationId xmlns:a16="http://schemas.microsoft.com/office/drawing/2014/main" id="{31F8B615-0030-2047-8652-146BCEF22564}"/>
              </a:ext>
            </a:extLst>
          </p:cNvPr>
          <p:cNvSpPr/>
          <p:nvPr userDrawn="1"/>
        </p:nvSpPr>
        <p:spPr>
          <a:xfrm>
            <a:off x="0" y="3232602"/>
            <a:ext cx="7674963" cy="3625398"/>
          </a:xfrm>
          <a:custGeom>
            <a:avLst/>
            <a:gdLst>
              <a:gd name="connsiteX0" fmla="*/ 333366 w 2058995"/>
              <a:gd name="connsiteY0" fmla="*/ 940 h 972601"/>
              <a:gd name="connsiteX1" fmla="*/ 400050 w 2058995"/>
              <a:gd name="connsiteY1" fmla="*/ 1051 h 972601"/>
              <a:gd name="connsiteX2" fmla="*/ 952500 w 2058995"/>
              <a:gd name="connsiteY2" fmla="*/ 534451 h 972601"/>
              <a:gd name="connsiteX3" fmla="*/ 1924050 w 2058995"/>
              <a:gd name="connsiteY3" fmla="*/ 686851 h 972601"/>
              <a:gd name="connsiteX4" fmla="*/ 2054591 w 2058995"/>
              <a:gd name="connsiteY4" fmla="*/ 942966 h 972601"/>
              <a:gd name="connsiteX5" fmla="*/ 2058995 w 2058995"/>
              <a:gd name="connsiteY5" fmla="*/ 972601 h 972601"/>
              <a:gd name="connsiteX6" fmla="*/ 0 w 2058995"/>
              <a:gd name="connsiteY6" fmla="*/ 972601 h 972601"/>
              <a:gd name="connsiteX7" fmla="*/ 0 w 2058995"/>
              <a:gd name="connsiteY7" fmla="*/ 61952 h 972601"/>
              <a:gd name="connsiteX8" fmla="*/ 75605 w 2058995"/>
              <a:gd name="connsiteY8" fmla="*/ 42128 h 972601"/>
              <a:gd name="connsiteX9" fmla="*/ 333366 w 2058995"/>
              <a:gd name="connsiteY9" fmla="*/ 940 h 972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58995" h="972601">
                <a:moveTo>
                  <a:pt x="333366" y="940"/>
                </a:moveTo>
                <a:cubicBezTo>
                  <a:pt x="357485" y="-326"/>
                  <a:pt x="379809" y="-338"/>
                  <a:pt x="400050" y="1051"/>
                </a:cubicBezTo>
                <a:cubicBezTo>
                  <a:pt x="723900" y="23276"/>
                  <a:pt x="698500" y="420151"/>
                  <a:pt x="952500" y="534451"/>
                </a:cubicBezTo>
                <a:cubicBezTo>
                  <a:pt x="1206500" y="648751"/>
                  <a:pt x="1736725" y="556676"/>
                  <a:pt x="1924050" y="686851"/>
                </a:cubicBezTo>
                <a:cubicBezTo>
                  <a:pt x="1994297" y="735667"/>
                  <a:pt x="2033290" y="836275"/>
                  <a:pt x="2054591" y="942966"/>
                </a:cubicBezTo>
                <a:lnTo>
                  <a:pt x="2058995" y="972601"/>
                </a:lnTo>
                <a:lnTo>
                  <a:pt x="0" y="972601"/>
                </a:lnTo>
                <a:lnTo>
                  <a:pt x="0" y="61952"/>
                </a:lnTo>
                <a:lnTo>
                  <a:pt x="75605" y="42128"/>
                </a:lnTo>
                <a:cubicBezTo>
                  <a:pt x="172492" y="19804"/>
                  <a:pt x="261007" y="4735"/>
                  <a:pt x="333366" y="94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noProof="0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6" name="圖片版面配置區 7">
            <a:extLst>
              <a:ext uri="{FF2B5EF4-FFF2-40B4-BE49-F238E27FC236}">
                <a16:creationId xmlns:a16="http://schemas.microsoft.com/office/drawing/2014/main" id="{05C21D6A-A628-2443-8075-ACD2B911C6D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14338" y="481013"/>
            <a:ext cx="11368087" cy="5875337"/>
          </a:xfrm>
          <a:solidFill>
            <a:schemeClr val="bg1">
              <a:lumMod val="95000"/>
            </a:schemeClr>
          </a:solidFill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  <a:endParaRPr lang="zh-tw" noProof="0"/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042BB51D-E7C1-3746-85E9-889CCB24F74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01383" y="2552298"/>
            <a:ext cx="8789234" cy="1220477"/>
          </a:xfrm>
        </p:spPr>
        <p:txBody>
          <a:bodyPr rtlCol="0" anchor="b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noProof="0"/>
              <a:t>職稱</a:t>
            </a:r>
          </a:p>
        </p:txBody>
      </p:sp>
      <p:sp>
        <p:nvSpPr>
          <p:cNvPr id="7" name="副標題 2">
            <a:extLst>
              <a:ext uri="{FF2B5EF4-FFF2-40B4-BE49-F238E27FC236}">
                <a16:creationId xmlns:a16="http://schemas.microsoft.com/office/drawing/2014/main" id="{7E016467-0564-6D4C-BF17-F4FA3991C1F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01383" y="3919840"/>
            <a:ext cx="8789234" cy="846381"/>
          </a:xfrm>
        </p:spPr>
        <p:txBody>
          <a:bodyPr rtlCol="0" anchor="t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 i="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noProof="0"/>
              <a:t>副標題</a:t>
            </a:r>
          </a:p>
        </p:txBody>
      </p:sp>
    </p:spTree>
    <p:extLst>
      <p:ext uri="{BB962C8B-B14F-4D97-AF65-F5344CB8AC3E}">
        <p14:creationId xmlns:p14="http://schemas.microsoft.com/office/powerpoint/2010/main" val="187689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內容 ">
    <p:bg>
      <p:bgPr>
        <a:solidFill>
          <a:schemeClr val="accent6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手繪多邊形 5">
            <a:extLst>
              <a:ext uri="{FF2B5EF4-FFF2-40B4-BE49-F238E27FC236}">
                <a16:creationId xmlns:a16="http://schemas.microsoft.com/office/drawing/2014/main" id="{FADF1099-92E5-4749-8E94-299FD6249EFD}"/>
              </a:ext>
            </a:extLst>
          </p:cNvPr>
          <p:cNvSpPr>
            <a:spLocks/>
          </p:cNvSpPr>
          <p:nvPr userDrawn="1"/>
        </p:nvSpPr>
        <p:spPr bwMode="auto">
          <a:xfrm>
            <a:off x="-1587" y="0"/>
            <a:ext cx="12193587" cy="2840682"/>
          </a:xfrm>
          <a:custGeom>
            <a:avLst/>
            <a:gdLst>
              <a:gd name="T0" fmla="*/ 0 w 3296"/>
              <a:gd name="T1" fmla="*/ 0 h 934"/>
              <a:gd name="T2" fmla="*/ 0 w 3296"/>
              <a:gd name="T3" fmla="*/ 775 h 934"/>
              <a:gd name="T4" fmla="*/ 973 w 3296"/>
              <a:gd name="T5" fmla="*/ 825 h 934"/>
              <a:gd name="T6" fmla="*/ 1957 w 3296"/>
              <a:gd name="T7" fmla="*/ 408 h 934"/>
              <a:gd name="T8" fmla="*/ 3032 w 3296"/>
              <a:gd name="T9" fmla="*/ 426 h 934"/>
              <a:gd name="T10" fmla="*/ 3296 w 3296"/>
              <a:gd name="T11" fmla="*/ 257 h 934"/>
              <a:gd name="T12" fmla="*/ 3296 w 3296"/>
              <a:gd name="T13" fmla="*/ 0 h 934"/>
              <a:gd name="T14" fmla="*/ 0 w 3296"/>
              <a:gd name="T15" fmla="*/ 0 h 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296" h="934">
                <a:moveTo>
                  <a:pt x="0" y="0"/>
                </a:moveTo>
                <a:cubicBezTo>
                  <a:pt x="0" y="775"/>
                  <a:pt x="0" y="775"/>
                  <a:pt x="0" y="775"/>
                </a:cubicBezTo>
                <a:cubicBezTo>
                  <a:pt x="302" y="913"/>
                  <a:pt x="658" y="934"/>
                  <a:pt x="973" y="825"/>
                </a:cubicBezTo>
                <a:cubicBezTo>
                  <a:pt x="1311" y="708"/>
                  <a:pt x="1602" y="453"/>
                  <a:pt x="1957" y="408"/>
                </a:cubicBezTo>
                <a:cubicBezTo>
                  <a:pt x="2315" y="363"/>
                  <a:pt x="2690" y="541"/>
                  <a:pt x="3032" y="426"/>
                </a:cubicBezTo>
                <a:cubicBezTo>
                  <a:pt x="3132" y="393"/>
                  <a:pt x="3223" y="334"/>
                  <a:pt x="3296" y="257"/>
                </a:cubicBezTo>
                <a:cubicBezTo>
                  <a:pt x="3296" y="0"/>
                  <a:pt x="3296" y="0"/>
                  <a:pt x="3296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5">
                  <a:lumMod val="60000"/>
                  <a:lumOff val="40000"/>
                  <a:alpha val="90000"/>
                </a:schemeClr>
              </a:gs>
            </a:gsLst>
            <a:lin ang="3000000" scaled="0"/>
          </a:gra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US" noProof="0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58940EE-A100-A74F-A549-CAD4DFFD1738}"/>
              </a:ext>
            </a:extLst>
          </p:cNvPr>
          <p:cNvSpPr/>
          <p:nvPr userDrawn="1"/>
        </p:nvSpPr>
        <p:spPr>
          <a:xfrm>
            <a:off x="413825" y="483781"/>
            <a:ext cx="11364350" cy="589043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noProof="0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1" name="標題 1">
            <a:extLst>
              <a:ext uri="{FF2B5EF4-FFF2-40B4-BE49-F238E27FC236}">
                <a16:creationId xmlns:a16="http://schemas.microsoft.com/office/drawing/2014/main" id="{451E21C1-74BE-0348-B8AE-3174A9AAA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583800"/>
          </a:xfrm>
        </p:spPr>
        <p:txBody>
          <a:bodyPr lIns="91440" rIns="91440" rtlCol="0">
            <a:noAutofit/>
          </a:bodyPr>
          <a:lstStyle>
            <a:lvl1pPr>
              <a:defRPr sz="2400" b="1" i="0" spc="150" baseline="0">
                <a:solidFill>
                  <a:schemeClr val="accent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  <a:endParaRPr lang="zh-tw" noProof="0"/>
          </a:p>
        </p:txBody>
      </p:sp>
      <p:cxnSp>
        <p:nvCxnSpPr>
          <p:cNvPr id="3" name="直線接點​​(S) 2">
            <a:extLst>
              <a:ext uri="{FF2B5EF4-FFF2-40B4-BE49-F238E27FC236}">
                <a16:creationId xmlns:a16="http://schemas.microsoft.com/office/drawing/2014/main" id="{85852ED6-B7AC-5148-BC43-09B76E856F9F}"/>
              </a:ext>
            </a:extLst>
          </p:cNvPr>
          <p:cNvCxnSpPr/>
          <p:nvPr userDrawn="1"/>
        </p:nvCxnSpPr>
        <p:spPr>
          <a:xfrm>
            <a:off x="838200" y="1264837"/>
            <a:ext cx="10524344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0776AF7-97C9-4365-B2B5-E20C6BB04B4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200" y="1265238"/>
            <a:ext cx="10524344" cy="4911725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noProof="0"/>
          </a:p>
        </p:txBody>
      </p:sp>
    </p:spTree>
    <p:extLst>
      <p:ext uri="{BB962C8B-B14F-4D97-AF65-F5344CB8AC3E}">
        <p14:creationId xmlns:p14="http://schemas.microsoft.com/office/powerpoint/2010/main" val="1645148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內容 ">
    <p:bg>
      <p:bgPr>
        <a:solidFill>
          <a:schemeClr val="accent6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手繪多邊形 5">
            <a:extLst>
              <a:ext uri="{FF2B5EF4-FFF2-40B4-BE49-F238E27FC236}">
                <a16:creationId xmlns:a16="http://schemas.microsoft.com/office/drawing/2014/main" id="{FADF1099-92E5-4749-8E94-299FD6249EFD}"/>
              </a:ext>
            </a:extLst>
          </p:cNvPr>
          <p:cNvSpPr>
            <a:spLocks/>
          </p:cNvSpPr>
          <p:nvPr userDrawn="1"/>
        </p:nvSpPr>
        <p:spPr bwMode="auto">
          <a:xfrm>
            <a:off x="-1587" y="0"/>
            <a:ext cx="12193587" cy="2840682"/>
          </a:xfrm>
          <a:custGeom>
            <a:avLst/>
            <a:gdLst>
              <a:gd name="T0" fmla="*/ 0 w 3296"/>
              <a:gd name="T1" fmla="*/ 0 h 934"/>
              <a:gd name="T2" fmla="*/ 0 w 3296"/>
              <a:gd name="T3" fmla="*/ 775 h 934"/>
              <a:gd name="T4" fmla="*/ 973 w 3296"/>
              <a:gd name="T5" fmla="*/ 825 h 934"/>
              <a:gd name="T6" fmla="*/ 1957 w 3296"/>
              <a:gd name="T7" fmla="*/ 408 h 934"/>
              <a:gd name="T8" fmla="*/ 3032 w 3296"/>
              <a:gd name="T9" fmla="*/ 426 h 934"/>
              <a:gd name="T10" fmla="*/ 3296 w 3296"/>
              <a:gd name="T11" fmla="*/ 257 h 934"/>
              <a:gd name="T12" fmla="*/ 3296 w 3296"/>
              <a:gd name="T13" fmla="*/ 0 h 934"/>
              <a:gd name="T14" fmla="*/ 0 w 3296"/>
              <a:gd name="T15" fmla="*/ 0 h 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296" h="934">
                <a:moveTo>
                  <a:pt x="0" y="0"/>
                </a:moveTo>
                <a:cubicBezTo>
                  <a:pt x="0" y="775"/>
                  <a:pt x="0" y="775"/>
                  <a:pt x="0" y="775"/>
                </a:cubicBezTo>
                <a:cubicBezTo>
                  <a:pt x="302" y="913"/>
                  <a:pt x="658" y="934"/>
                  <a:pt x="973" y="825"/>
                </a:cubicBezTo>
                <a:cubicBezTo>
                  <a:pt x="1311" y="708"/>
                  <a:pt x="1602" y="453"/>
                  <a:pt x="1957" y="408"/>
                </a:cubicBezTo>
                <a:cubicBezTo>
                  <a:pt x="2315" y="363"/>
                  <a:pt x="2690" y="541"/>
                  <a:pt x="3032" y="426"/>
                </a:cubicBezTo>
                <a:cubicBezTo>
                  <a:pt x="3132" y="393"/>
                  <a:pt x="3223" y="334"/>
                  <a:pt x="3296" y="257"/>
                </a:cubicBezTo>
                <a:cubicBezTo>
                  <a:pt x="3296" y="0"/>
                  <a:pt x="3296" y="0"/>
                  <a:pt x="3296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5">
                  <a:lumMod val="60000"/>
                  <a:lumOff val="40000"/>
                  <a:alpha val="90000"/>
                </a:schemeClr>
              </a:gs>
            </a:gsLst>
            <a:lin ang="3000000" scaled="0"/>
          </a:gra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US" noProof="0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3168214-BA64-4247-995E-0238E9E404F7}"/>
              </a:ext>
            </a:extLst>
          </p:cNvPr>
          <p:cNvSpPr/>
          <p:nvPr userDrawn="1"/>
        </p:nvSpPr>
        <p:spPr>
          <a:xfrm>
            <a:off x="413824" y="483781"/>
            <a:ext cx="5682176" cy="589043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noProof="0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5" name="圖片版面配置區 14">
            <a:extLst>
              <a:ext uri="{FF2B5EF4-FFF2-40B4-BE49-F238E27FC236}">
                <a16:creationId xmlns:a16="http://schemas.microsoft.com/office/drawing/2014/main" id="{8745AAA3-09E3-4504-B3FD-611C81F4163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55634" y="37553"/>
            <a:ext cx="5536366" cy="6820447"/>
          </a:xfrm>
          <a:custGeom>
            <a:avLst/>
            <a:gdLst>
              <a:gd name="connsiteX0" fmla="*/ 4141175 w 5285281"/>
              <a:gd name="connsiteY0" fmla="*/ 950 h 6525434"/>
              <a:gd name="connsiteX1" fmla="*/ 5222879 w 5285281"/>
              <a:gd name="connsiteY1" fmla="*/ 82101 h 6525434"/>
              <a:gd name="connsiteX2" fmla="*/ 5285281 w 5285281"/>
              <a:gd name="connsiteY2" fmla="*/ 86253 h 6525434"/>
              <a:gd name="connsiteX3" fmla="*/ 5285281 w 5285281"/>
              <a:gd name="connsiteY3" fmla="*/ 6525434 h 6525434"/>
              <a:gd name="connsiteX4" fmla="*/ 338864 w 5285281"/>
              <a:gd name="connsiteY4" fmla="*/ 6525434 h 6525434"/>
              <a:gd name="connsiteX5" fmla="*/ 355504 w 5285281"/>
              <a:gd name="connsiteY5" fmla="*/ 6284640 h 6525434"/>
              <a:gd name="connsiteX6" fmla="*/ 122536 w 5285281"/>
              <a:gd name="connsiteY6" fmla="*/ 5603772 h 6525434"/>
              <a:gd name="connsiteX7" fmla="*/ 197419 w 5285281"/>
              <a:gd name="connsiteY7" fmla="*/ 4013697 h 6525434"/>
              <a:gd name="connsiteX8" fmla="*/ 1395542 w 5285281"/>
              <a:gd name="connsiteY8" fmla="*/ 2963334 h 6525434"/>
              <a:gd name="connsiteX9" fmla="*/ 2431419 w 5285281"/>
              <a:gd name="connsiteY9" fmla="*/ 2618748 h 6525434"/>
              <a:gd name="connsiteX10" fmla="*/ 2868234 w 5285281"/>
              <a:gd name="connsiteY10" fmla="*/ 1805029 h 6525434"/>
              <a:gd name="connsiteX11" fmla="*/ 2780871 w 5285281"/>
              <a:gd name="connsiteY11" fmla="*/ 941489 h 6525434"/>
              <a:gd name="connsiteX12" fmla="*/ 3783467 w 5285281"/>
              <a:gd name="connsiteY12" fmla="*/ 36433 h 6525434"/>
              <a:gd name="connsiteX13" fmla="*/ 4141175 w 5285281"/>
              <a:gd name="connsiteY13" fmla="*/ 950 h 6525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285281" h="6525434">
                <a:moveTo>
                  <a:pt x="4141175" y="950"/>
                </a:moveTo>
                <a:cubicBezTo>
                  <a:pt x="4500573" y="-8197"/>
                  <a:pt x="4864065" y="50964"/>
                  <a:pt x="5222879" y="82101"/>
                </a:cubicBezTo>
                <a:cubicBezTo>
                  <a:pt x="5243679" y="82101"/>
                  <a:pt x="5264481" y="82101"/>
                  <a:pt x="5285281" y="86253"/>
                </a:cubicBezTo>
                <a:lnTo>
                  <a:pt x="5285281" y="6525434"/>
                </a:lnTo>
                <a:cubicBezTo>
                  <a:pt x="5285281" y="6525434"/>
                  <a:pt x="5285281" y="6525434"/>
                  <a:pt x="338864" y="6525434"/>
                </a:cubicBezTo>
                <a:cubicBezTo>
                  <a:pt x="355504" y="6446553"/>
                  <a:pt x="363825" y="6363521"/>
                  <a:pt x="355504" y="6284640"/>
                </a:cubicBezTo>
                <a:cubicBezTo>
                  <a:pt x="330543" y="6043845"/>
                  <a:pt x="205739" y="5827960"/>
                  <a:pt x="122536" y="5603772"/>
                </a:cubicBezTo>
                <a:cubicBezTo>
                  <a:pt x="-64671" y="5093121"/>
                  <a:pt x="-35550" y="4503589"/>
                  <a:pt x="197419" y="4013697"/>
                </a:cubicBezTo>
                <a:cubicBezTo>
                  <a:pt x="434547" y="3523804"/>
                  <a:pt x="875523" y="3137703"/>
                  <a:pt x="1395542" y="2963334"/>
                </a:cubicBezTo>
                <a:cubicBezTo>
                  <a:pt x="1740834" y="2851240"/>
                  <a:pt x="2127728" y="2822178"/>
                  <a:pt x="2431419" y="2618748"/>
                </a:cubicBezTo>
                <a:cubicBezTo>
                  <a:pt x="2693508" y="2436077"/>
                  <a:pt x="2864074" y="2124704"/>
                  <a:pt x="2868234" y="1805029"/>
                </a:cubicBezTo>
                <a:cubicBezTo>
                  <a:pt x="2872395" y="1514414"/>
                  <a:pt x="2747590" y="1232103"/>
                  <a:pt x="2780871" y="941489"/>
                </a:cubicBezTo>
                <a:cubicBezTo>
                  <a:pt x="2834953" y="464051"/>
                  <a:pt x="3309210" y="127769"/>
                  <a:pt x="3783467" y="36433"/>
                </a:cubicBezTo>
                <a:cubicBezTo>
                  <a:pt x="3902031" y="14637"/>
                  <a:pt x="4021376" y="3999"/>
                  <a:pt x="4141175" y="950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  <a:endParaRPr lang="zh-tw" noProof="0"/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53703B7C-2DC4-C14C-A9CA-F1D21E7FC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4791637" cy="583800"/>
          </a:xfrm>
        </p:spPr>
        <p:txBody>
          <a:bodyPr lIns="91440" rIns="91440" rtlCol="0">
            <a:noAutofit/>
          </a:bodyPr>
          <a:lstStyle>
            <a:lvl1pPr>
              <a:defRPr sz="2400" b="1" i="0" spc="150" baseline="0">
                <a:solidFill>
                  <a:schemeClr val="accent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  <a:endParaRPr lang="zh-tw" noProof="0"/>
          </a:p>
        </p:txBody>
      </p:sp>
      <p:cxnSp>
        <p:nvCxnSpPr>
          <p:cNvPr id="8" name="直線接點​​(S) 7">
            <a:extLst>
              <a:ext uri="{FF2B5EF4-FFF2-40B4-BE49-F238E27FC236}">
                <a16:creationId xmlns:a16="http://schemas.microsoft.com/office/drawing/2014/main" id="{AD28B953-BDF8-6C47-ADCD-D3EAF78963C3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64837"/>
            <a:ext cx="4791636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4B0C521-A2C1-48E6-B26C-DFF1B4FD422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38200" y="1265238"/>
            <a:ext cx="4791637" cy="4911725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54854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bg>
      <p:bgPr>
        <a:solidFill>
          <a:schemeClr val="accent6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手繪多邊形：圖案 8">
            <a:extLst>
              <a:ext uri="{FF2B5EF4-FFF2-40B4-BE49-F238E27FC236}">
                <a16:creationId xmlns:a16="http://schemas.microsoft.com/office/drawing/2014/main" id="{94B2908E-04B3-4B40-8DDD-1667E3F93DAE}"/>
              </a:ext>
            </a:extLst>
          </p:cNvPr>
          <p:cNvSpPr/>
          <p:nvPr userDrawn="1"/>
        </p:nvSpPr>
        <p:spPr>
          <a:xfrm rot="10800000">
            <a:off x="0" y="4362449"/>
            <a:ext cx="12192000" cy="2495550"/>
          </a:xfrm>
          <a:custGeom>
            <a:avLst/>
            <a:gdLst>
              <a:gd name="connsiteX0" fmla="*/ 0 w 12192000"/>
              <a:gd name="connsiteY0" fmla="*/ 0 h 2539624"/>
              <a:gd name="connsiteX1" fmla="*/ 12192000 w 12192000"/>
              <a:gd name="connsiteY1" fmla="*/ 0 h 2539624"/>
              <a:gd name="connsiteX2" fmla="*/ 12192000 w 12192000"/>
              <a:gd name="connsiteY2" fmla="*/ 1784674 h 2539624"/>
              <a:gd name="connsiteX3" fmla="*/ 12052232 w 12192000"/>
              <a:gd name="connsiteY3" fmla="*/ 1825247 h 2539624"/>
              <a:gd name="connsiteX4" fmla="*/ 10344150 w 12192000"/>
              <a:gd name="connsiteY4" fmla="*/ 2133600 h 2539624"/>
              <a:gd name="connsiteX5" fmla="*/ 7181850 w 12192000"/>
              <a:gd name="connsiteY5" fmla="*/ 1809750 h 2539624"/>
              <a:gd name="connsiteX6" fmla="*/ 2724150 w 12192000"/>
              <a:gd name="connsiteY6" fmla="*/ 2533650 h 2539624"/>
              <a:gd name="connsiteX7" fmla="*/ 64443 w 12192000"/>
              <a:gd name="connsiteY7" fmla="*/ 1610320 h 2539624"/>
              <a:gd name="connsiteX8" fmla="*/ 0 w 12192000"/>
              <a:gd name="connsiteY8" fmla="*/ 1575868 h 2539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539624">
                <a:moveTo>
                  <a:pt x="0" y="0"/>
                </a:moveTo>
                <a:lnTo>
                  <a:pt x="12192000" y="0"/>
                </a:lnTo>
                <a:lnTo>
                  <a:pt x="12192000" y="1784674"/>
                </a:lnTo>
                <a:lnTo>
                  <a:pt x="12052232" y="1825247"/>
                </a:lnTo>
                <a:cubicBezTo>
                  <a:pt x="11558836" y="1963688"/>
                  <a:pt x="10923588" y="2113756"/>
                  <a:pt x="10344150" y="2133600"/>
                </a:cubicBezTo>
                <a:cubicBezTo>
                  <a:pt x="9417050" y="2165350"/>
                  <a:pt x="8451850" y="1743075"/>
                  <a:pt x="7181850" y="1809750"/>
                </a:cubicBezTo>
                <a:cubicBezTo>
                  <a:pt x="5911850" y="1876425"/>
                  <a:pt x="3997325" y="2613025"/>
                  <a:pt x="2724150" y="2533650"/>
                </a:cubicBezTo>
                <a:cubicBezTo>
                  <a:pt x="1769269" y="2474119"/>
                  <a:pt x="728663" y="1962746"/>
                  <a:pt x="64443" y="1610320"/>
                </a:cubicBezTo>
                <a:lnTo>
                  <a:pt x="0" y="1575868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5">
                  <a:lumMod val="60000"/>
                  <a:lumOff val="40000"/>
                  <a:alpha val="90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noProof="0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58940EE-A100-A74F-A549-CAD4DFFD1738}"/>
              </a:ext>
            </a:extLst>
          </p:cNvPr>
          <p:cNvSpPr/>
          <p:nvPr userDrawn="1"/>
        </p:nvSpPr>
        <p:spPr>
          <a:xfrm>
            <a:off x="838822" y="1721223"/>
            <a:ext cx="4857421" cy="46529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noProof="0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7" name="文字版面配置區 2">
            <a:extLst>
              <a:ext uri="{FF2B5EF4-FFF2-40B4-BE49-F238E27FC236}">
                <a16:creationId xmlns:a16="http://schemas.microsoft.com/office/drawing/2014/main" id="{525A7DB0-14F0-B341-AEBA-0DC92D001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197" y="2038570"/>
            <a:ext cx="4086146" cy="703135"/>
          </a:xfrm>
        </p:spPr>
        <p:txBody>
          <a:bodyPr lIns="91440" rIns="91440" rtlCol="0"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1800" b="1" i="0" cap="all" spc="15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79D42B85-1179-7D46-AE33-2B64EEFC44B2}"/>
              </a:ext>
            </a:extLst>
          </p:cNvPr>
          <p:cNvSpPr/>
          <p:nvPr userDrawn="1"/>
        </p:nvSpPr>
        <p:spPr>
          <a:xfrm>
            <a:off x="6495759" y="1721223"/>
            <a:ext cx="4858040" cy="46529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noProof="0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2197AEE6-BBEC-494F-985F-3855AE4B14B5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6854754" y="2038570"/>
            <a:ext cx="4086666" cy="703135"/>
          </a:xfrm>
        </p:spPr>
        <p:txBody>
          <a:bodyPr lIns="91440" rIns="91440" rtlCol="0"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1800" b="1" i="0" cap="all" spc="15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27" name="標題 1">
            <a:extLst>
              <a:ext uri="{FF2B5EF4-FFF2-40B4-BE49-F238E27FC236}">
                <a16:creationId xmlns:a16="http://schemas.microsoft.com/office/drawing/2014/main" id="{C2E270DF-A15A-D547-8882-6E5797B22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583800"/>
          </a:xfrm>
        </p:spPr>
        <p:txBody>
          <a:bodyPr lIns="91440" rIns="91440" rtlCol="0">
            <a:noAutofit/>
          </a:bodyPr>
          <a:lstStyle>
            <a:lvl1pPr>
              <a:defRPr sz="2400" b="1" i="0" spc="150" baseline="0">
                <a:solidFill>
                  <a:schemeClr val="accent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  <a:endParaRPr lang="zh-tw" noProof="0"/>
          </a:p>
        </p:txBody>
      </p:sp>
      <p:cxnSp>
        <p:nvCxnSpPr>
          <p:cNvPr id="28" name="直線接點​​(S) 27">
            <a:extLst>
              <a:ext uri="{FF2B5EF4-FFF2-40B4-BE49-F238E27FC236}">
                <a16:creationId xmlns:a16="http://schemas.microsoft.com/office/drawing/2014/main" id="{79B3613A-9294-EA43-9505-F156E86E6E10}"/>
              </a:ext>
            </a:extLst>
          </p:cNvPr>
          <p:cNvCxnSpPr/>
          <p:nvPr userDrawn="1"/>
        </p:nvCxnSpPr>
        <p:spPr>
          <a:xfrm>
            <a:off x="838200" y="1264837"/>
            <a:ext cx="10524344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內容預留位置 2">
            <a:extLst>
              <a:ext uri="{FF2B5EF4-FFF2-40B4-BE49-F238E27FC236}">
                <a16:creationId xmlns:a16="http://schemas.microsoft.com/office/drawing/2014/main" id="{642E4B45-6E8A-44C6-9117-DF2BA981288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63195" y="2885581"/>
            <a:ext cx="4086147" cy="3102469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13" name="內容預留位置 2">
            <a:extLst>
              <a:ext uri="{FF2B5EF4-FFF2-40B4-BE49-F238E27FC236}">
                <a16:creationId xmlns:a16="http://schemas.microsoft.com/office/drawing/2014/main" id="{2B29B9FA-7273-4615-BD56-12D6427D02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61067" y="2885581"/>
            <a:ext cx="4086667" cy="3102469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A093508-506F-4731-B6DA-F6E8F8B0955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BEF11EFD-9841-42A3-B4A3-6FBC4F11D4C1}" type="datetime1">
              <a:rPr lang="zh-TW" altLang="en-US" smtClean="0"/>
              <a:t>2022/5/26</a:t>
            </a:fld>
            <a:endParaRPr lang="en-US" dirty="0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00CFF9F-3D1C-430B-BECE-49D87C7AE90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en-US" dirty="0"/>
          </a:p>
        </p:txBody>
      </p:sp>
      <p:sp>
        <p:nvSpPr>
          <p:cNvPr id="7" name="投影片編號預留位置 6">
            <a:extLst>
              <a:ext uri="{FF2B5EF4-FFF2-40B4-BE49-F238E27FC236}">
                <a16:creationId xmlns:a16="http://schemas.microsoft.com/office/drawing/2014/main" id="{3CD95F5F-990E-4917-82C6-FBFD4547AFB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A693002F-D6EA-CF48-8F44-2316036B2B8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033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影像和標題">
    <p:bg>
      <p:bgPr>
        <a:solidFill>
          <a:schemeClr val="accent6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手繪多邊形：圖案 6">
            <a:extLst>
              <a:ext uri="{FF2B5EF4-FFF2-40B4-BE49-F238E27FC236}">
                <a16:creationId xmlns:a16="http://schemas.microsoft.com/office/drawing/2014/main" id="{E0728D6F-9DC1-CD49-A2D6-834724E8AF3F}"/>
              </a:ext>
            </a:extLst>
          </p:cNvPr>
          <p:cNvSpPr/>
          <p:nvPr userDrawn="1"/>
        </p:nvSpPr>
        <p:spPr>
          <a:xfrm>
            <a:off x="0" y="0"/>
            <a:ext cx="12181097" cy="4981942"/>
          </a:xfrm>
          <a:custGeom>
            <a:avLst/>
            <a:gdLst>
              <a:gd name="connsiteX0" fmla="*/ 0 w 2412595"/>
              <a:gd name="connsiteY0" fmla="*/ 0 h 1044036"/>
              <a:gd name="connsiteX1" fmla="*/ 2412595 w 2412595"/>
              <a:gd name="connsiteY1" fmla="*/ 0 h 1044036"/>
              <a:gd name="connsiteX2" fmla="*/ 2328863 w 2412595"/>
              <a:gd name="connsiteY2" fmla="*/ 69540 h 1044036"/>
              <a:gd name="connsiteX3" fmla="*/ 2000250 w 2412595"/>
              <a:gd name="connsiteY3" fmla="*/ 285750 h 1044036"/>
              <a:gd name="connsiteX4" fmla="*/ 1162050 w 2412595"/>
              <a:gd name="connsiteY4" fmla="*/ 400050 h 1044036"/>
              <a:gd name="connsiteX5" fmla="*/ 552450 w 2412595"/>
              <a:gd name="connsiteY5" fmla="*/ 952500 h 1044036"/>
              <a:gd name="connsiteX6" fmla="*/ 107640 w 2412595"/>
              <a:gd name="connsiteY6" fmla="*/ 1035825 h 1044036"/>
              <a:gd name="connsiteX7" fmla="*/ 0 w 2412595"/>
              <a:gd name="connsiteY7" fmla="*/ 1044036 h 1044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12595" h="1044036">
                <a:moveTo>
                  <a:pt x="0" y="0"/>
                </a:moveTo>
                <a:lnTo>
                  <a:pt x="2412595" y="0"/>
                </a:lnTo>
                <a:lnTo>
                  <a:pt x="2328863" y="69540"/>
                </a:lnTo>
                <a:cubicBezTo>
                  <a:pt x="2215753" y="160139"/>
                  <a:pt x="2095500" y="245269"/>
                  <a:pt x="2000250" y="285750"/>
                </a:cubicBezTo>
                <a:cubicBezTo>
                  <a:pt x="1746250" y="393700"/>
                  <a:pt x="1403350" y="288925"/>
                  <a:pt x="1162050" y="400050"/>
                </a:cubicBezTo>
                <a:cubicBezTo>
                  <a:pt x="920750" y="511175"/>
                  <a:pt x="844550" y="841375"/>
                  <a:pt x="552450" y="952500"/>
                </a:cubicBezTo>
                <a:cubicBezTo>
                  <a:pt x="442913" y="994172"/>
                  <a:pt x="278904" y="1019770"/>
                  <a:pt x="107640" y="1035825"/>
                </a:cubicBezTo>
                <a:lnTo>
                  <a:pt x="0" y="10440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noProof="0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1" name="圖片版面配置區 30">
            <a:extLst>
              <a:ext uri="{FF2B5EF4-FFF2-40B4-BE49-F238E27FC236}">
                <a16:creationId xmlns:a16="http://schemas.microsoft.com/office/drawing/2014/main" id="{2120EC90-BDC2-0E4B-9A3F-97CA90AA39F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298096" cy="6858000"/>
          </a:xfrm>
          <a:custGeom>
            <a:avLst/>
            <a:gdLst>
              <a:gd name="connsiteX0" fmla="*/ 0 w 9298096"/>
              <a:gd name="connsiteY0" fmla="*/ 0 h 6858000"/>
              <a:gd name="connsiteX1" fmla="*/ 8705997 w 9298096"/>
              <a:gd name="connsiteY1" fmla="*/ 0 h 6858000"/>
              <a:gd name="connsiteX2" fmla="*/ 8676710 w 9298096"/>
              <a:gd name="connsiteY2" fmla="*/ 366601 h 6858000"/>
              <a:gd name="connsiteX3" fmla="*/ 9086747 w 9298096"/>
              <a:gd name="connsiteY3" fmla="*/ 1403199 h 6858000"/>
              <a:gd name="connsiteX4" fmla="*/ 9297958 w 9298096"/>
              <a:gd name="connsiteY4" fmla="*/ 2314162 h 6858000"/>
              <a:gd name="connsiteX5" fmla="*/ 9298096 w 9298096"/>
              <a:gd name="connsiteY5" fmla="*/ 2513013 h 6858000"/>
              <a:gd name="connsiteX6" fmla="*/ 6405563 w 9298096"/>
              <a:gd name="connsiteY6" fmla="*/ 2513013 h 6858000"/>
              <a:gd name="connsiteX7" fmla="*/ 6405563 w 9298096"/>
              <a:gd name="connsiteY7" fmla="*/ 5528005 h 6858000"/>
              <a:gd name="connsiteX8" fmla="*/ 6380081 w 9298096"/>
              <a:gd name="connsiteY8" fmla="*/ 5533593 h 6858000"/>
              <a:gd name="connsiteX9" fmla="*/ 5022973 w 9298096"/>
              <a:gd name="connsiteY9" fmla="*/ 5947798 h 6858000"/>
              <a:gd name="connsiteX10" fmla="*/ 4312498 w 9298096"/>
              <a:gd name="connsiteY10" fmla="*/ 6826871 h 6858000"/>
              <a:gd name="connsiteX11" fmla="*/ 4305141 w 9298096"/>
              <a:gd name="connsiteY11" fmla="*/ 6858000 h 6858000"/>
              <a:gd name="connsiteX12" fmla="*/ 0 w 9298096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98096" h="6858000">
                <a:moveTo>
                  <a:pt x="0" y="0"/>
                </a:moveTo>
                <a:cubicBezTo>
                  <a:pt x="0" y="0"/>
                  <a:pt x="0" y="0"/>
                  <a:pt x="8705997" y="0"/>
                </a:cubicBezTo>
                <a:cubicBezTo>
                  <a:pt x="8676710" y="120093"/>
                  <a:pt x="8662063" y="246508"/>
                  <a:pt x="8676710" y="366601"/>
                </a:cubicBezTo>
                <a:cubicBezTo>
                  <a:pt x="8720642" y="733203"/>
                  <a:pt x="8940304" y="1061881"/>
                  <a:pt x="9086747" y="1403199"/>
                </a:cubicBezTo>
                <a:cubicBezTo>
                  <a:pt x="9210308" y="1694743"/>
                  <a:pt x="9280326" y="2003174"/>
                  <a:pt x="9297958" y="2314162"/>
                </a:cubicBezTo>
                <a:lnTo>
                  <a:pt x="9298096" y="2513013"/>
                </a:lnTo>
                <a:lnTo>
                  <a:pt x="6405563" y="2513013"/>
                </a:lnTo>
                <a:lnTo>
                  <a:pt x="6405563" y="5528005"/>
                </a:lnTo>
                <a:lnTo>
                  <a:pt x="6380081" y="5533593"/>
                </a:lnTo>
                <a:cubicBezTo>
                  <a:pt x="5907118" y="5632552"/>
                  <a:pt x="5423859" y="5715512"/>
                  <a:pt x="5022973" y="5947798"/>
                </a:cubicBezTo>
                <a:cubicBezTo>
                  <a:pt x="4677003" y="6156381"/>
                  <a:pt x="4421644" y="6475183"/>
                  <a:pt x="4312498" y="6826871"/>
                </a:cubicBezTo>
                <a:lnTo>
                  <a:pt x="430514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  <a:endParaRPr lang="zh-tw" noProof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F8985295-F0BC-9B4D-981C-D474C9EDECD0}"/>
              </a:ext>
            </a:extLst>
          </p:cNvPr>
          <p:cNvSpPr/>
          <p:nvPr userDrawn="1"/>
        </p:nvSpPr>
        <p:spPr>
          <a:xfrm>
            <a:off x="6405102" y="2512661"/>
            <a:ext cx="5284607" cy="434533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noProof="0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3" name="標題 1">
            <a:extLst>
              <a:ext uri="{FF2B5EF4-FFF2-40B4-BE49-F238E27FC236}">
                <a16:creationId xmlns:a16="http://schemas.microsoft.com/office/drawing/2014/main" id="{5CB02C94-6046-2E46-BE22-98A994B16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867" y="2763704"/>
            <a:ext cx="4559075" cy="583800"/>
          </a:xfrm>
        </p:spPr>
        <p:txBody>
          <a:bodyPr lIns="91440" rIns="91440" rtlCol="0">
            <a:noAutofit/>
          </a:bodyPr>
          <a:lstStyle>
            <a:lvl1pPr>
              <a:defRPr sz="2400" b="1" i="0" spc="150" baseline="0">
                <a:solidFill>
                  <a:schemeClr val="accent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  <a:endParaRPr lang="zh-tw" noProof="0"/>
          </a:p>
        </p:txBody>
      </p:sp>
      <p:cxnSp>
        <p:nvCxnSpPr>
          <p:cNvPr id="24" name="直線接點​​(S) 23">
            <a:extLst>
              <a:ext uri="{FF2B5EF4-FFF2-40B4-BE49-F238E27FC236}">
                <a16:creationId xmlns:a16="http://schemas.microsoft.com/office/drawing/2014/main" id="{E80620B5-CD54-A44A-A690-BB5E58FBDA77}"/>
              </a:ext>
            </a:extLst>
          </p:cNvPr>
          <p:cNvCxnSpPr>
            <a:cxnSpLocks/>
          </p:cNvCxnSpPr>
          <p:nvPr userDrawn="1"/>
        </p:nvCxnSpPr>
        <p:spPr>
          <a:xfrm>
            <a:off x="6767867" y="3347504"/>
            <a:ext cx="4443697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33D35FF-5668-47B8-A93C-30923509CC0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767513" y="3348038"/>
            <a:ext cx="4559074" cy="3008312"/>
          </a:xfrm>
        </p:spPr>
        <p:txBody>
          <a:bodyPr rtlCol="0"/>
          <a:lstStyle>
            <a:lvl1pPr marL="0" indent="0">
              <a:buNone/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117143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5AC4EB4B-30F5-5541-B2A0-6BD04D010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B259054F-9EC0-4FF9-BE0B-E7D14170D6C5}" type="datetime1">
              <a:rPr lang="zh-TW" altLang="en-US" smtClean="0"/>
              <a:t>2022/5/26</a:t>
            </a:fld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72D97956-7D4F-5346-B8DD-3653B600E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en-US" dirty="0"/>
          </a:p>
        </p:txBody>
      </p:sp>
      <p:sp>
        <p:nvSpPr>
          <p:cNvPr id="4" name="投影片編號預留位置 3">
            <a:extLst>
              <a:ext uri="{FF2B5EF4-FFF2-40B4-BE49-F238E27FC236}">
                <a16:creationId xmlns:a16="http://schemas.microsoft.com/office/drawing/2014/main" id="{3D5AB29D-BA7D-E743-8CA0-6953FF72B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A693002F-D6EA-CF48-8F44-2316036B2B8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99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預留位置 1">
            <a:extLst>
              <a:ext uri="{FF2B5EF4-FFF2-40B4-BE49-F238E27FC236}">
                <a16:creationId xmlns:a16="http://schemas.microsoft.com/office/drawing/2014/main" id="{FD9B7248-6025-0744-9C6E-BC6F9FDBD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zh-tw" noProof="0"/>
              <a:t>按一下以編輯母片標題樣式</a:t>
            </a:r>
          </a:p>
        </p:txBody>
      </p:sp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584367D3-6495-C045-872D-F4C6CB656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zh-tw" noProof="0"/>
              <a:t>按一下以編輯母片文字樣式</a:t>
            </a:r>
          </a:p>
          <a:p>
            <a:pPr lvl="1" rtl="0"/>
            <a:r>
              <a:rPr lang="zh-tw" noProof="0"/>
              <a:t>第二層</a:t>
            </a:r>
          </a:p>
          <a:p>
            <a:pPr lvl="2" rtl="0"/>
            <a:r>
              <a:rPr lang="zh-tw" noProof="0"/>
              <a:t>第三層</a:t>
            </a:r>
          </a:p>
          <a:p>
            <a:pPr lvl="3" rtl="0"/>
            <a:r>
              <a:rPr lang="zh-tw" noProof="0"/>
              <a:t>第四層</a:t>
            </a:r>
          </a:p>
          <a:p>
            <a:pPr lvl="4" rtl="0"/>
            <a:r>
              <a:rPr lang="zh-tw" noProof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5CC2195-E771-AB42-B5A7-7832D8F418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92875"/>
            <a:ext cx="2743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36499227-A77C-46B9-8C77-E9B6F0EF6D7E}" type="datetime1">
              <a:rPr lang="zh-TW" altLang="en-US" smtClean="0"/>
              <a:t>2022/5/26</a:t>
            </a:fld>
            <a:endParaRPr 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37F28BA-DFC0-3946-9FE9-DE388CB020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92875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en-US" dirty="0"/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BDDF77CB-EF35-DF4C-95FE-31419B6CA9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6940" y="6492875"/>
            <a:ext cx="4168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A693002F-D6EA-CF48-8F44-2316036B2B8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74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3" r:id="rId2"/>
    <p:sldLayoutId id="2147483682" r:id="rId3"/>
    <p:sldLayoutId id="2147483687" r:id="rId4"/>
    <p:sldLayoutId id="2147483693" r:id="rId5"/>
    <p:sldLayoutId id="2147483676" r:id="rId6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spc="150" baseline="0">
          <a:solidFill>
            <a:schemeClr val="accent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500"/>
        </a:spcBef>
        <a:buFont typeface="Arial" panose="020B0604020202020204" pitchFamily="34" charset="0"/>
        <a:buChar char="•"/>
        <a:defRPr sz="1500" kern="1200" spc="150" baseline="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1500"/>
        </a:spcBef>
        <a:buFont typeface="Arial" panose="020B0604020202020204" pitchFamily="34" charset="0"/>
        <a:buChar char="•"/>
        <a:defRPr sz="1500" kern="1200" spc="150" baseline="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1500"/>
        </a:spcBef>
        <a:buFont typeface="Arial" panose="020B0604020202020204" pitchFamily="34" charset="0"/>
        <a:buChar char="•"/>
        <a:defRPr sz="1400" kern="1200" spc="150" baseline="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1500"/>
        </a:spcBef>
        <a:buFont typeface="Arial" panose="020B0604020202020204" pitchFamily="34" charset="0"/>
        <a:buChar char="•"/>
        <a:defRPr sz="1400" kern="1200" spc="150" baseline="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1500"/>
        </a:spcBef>
        <a:buFont typeface="Arial" panose="020B0604020202020204" pitchFamily="34" charset="0"/>
        <a:buChar char="•"/>
        <a:defRPr sz="1400" kern="1200" spc="150" baseline="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microsoft.com/office/2007/relationships/hdphoto" Target="../media/hdphoto9.wdp"/><Relationship Id="rId3" Type="http://schemas.openxmlformats.org/officeDocument/2006/relationships/image" Target="../media/image6.jpeg"/><Relationship Id="rId7" Type="http://schemas.microsoft.com/office/2007/relationships/hdphoto" Target="../media/hdphoto6.wdp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11" Type="http://schemas.microsoft.com/office/2007/relationships/hdphoto" Target="../media/hdphoto8.wdp"/><Relationship Id="rId5" Type="http://schemas.microsoft.com/office/2007/relationships/hdphoto" Target="../media/hdphoto5.wdp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microsoft.com/office/2007/relationships/hdphoto" Target="../media/hdphoto7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1.wdp"/><Relationship Id="rId5" Type="http://schemas.openxmlformats.org/officeDocument/2006/relationships/image" Target="../media/image17.png"/><Relationship Id="rId10" Type="http://schemas.microsoft.com/office/2007/relationships/hdphoto" Target="../media/hdphoto13.wdp"/><Relationship Id="rId4" Type="http://schemas.microsoft.com/office/2007/relationships/hdphoto" Target="../media/hdphoto10.wdp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microsoft.com/office/2007/relationships/hdphoto" Target="../media/hdphoto15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microsoft.com/office/2007/relationships/hdphoto" Target="../media/hdphoto14.wdp"/><Relationship Id="rId9" Type="http://schemas.microsoft.com/office/2007/relationships/hdphoto" Target="../media/hdphoto16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hdphoto" Target="../media/hdphoto17.wdp"/><Relationship Id="rId7" Type="http://schemas.microsoft.com/office/2007/relationships/hdphoto" Target="../media/hdphoto19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microsoft.com/office/2007/relationships/hdphoto" Target="../media/hdphoto18.wdp"/><Relationship Id="rId4" Type="http://schemas.openxmlformats.org/officeDocument/2006/relationships/image" Target="../media/image25.png"/><Relationship Id="rId9" Type="http://schemas.microsoft.com/office/2007/relationships/hdphoto" Target="../media/hdphoto20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microsoft.com/office/2007/relationships/hdphoto" Target="../media/hdphoto22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microsoft.com/office/2007/relationships/hdphoto" Target="../media/hdphoto21.wdp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5.wdp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4.wdp"/><Relationship Id="rId5" Type="http://schemas.openxmlformats.org/officeDocument/2006/relationships/image" Target="../media/image32.png"/><Relationship Id="rId4" Type="http://schemas.microsoft.com/office/2007/relationships/hdphoto" Target="../media/hdphoto2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版面配置區 12" descr="花的特寫">
            <a:extLst>
              <a:ext uri="{FF2B5EF4-FFF2-40B4-BE49-F238E27FC236}">
                <a16:creationId xmlns:a16="http://schemas.microsoft.com/office/drawing/2014/main" id="{5A8C014E-25AF-4B1A-85C4-1B34CBEC7EE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alphaModFix amt="35000"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14338" y="579625"/>
            <a:ext cx="11368087" cy="5875337"/>
          </a:xfrm>
          <a:solidFill>
            <a:schemeClr val="accent1">
              <a:lumMod val="60000"/>
              <a:lumOff val="40000"/>
            </a:schemeClr>
          </a:solidFill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4A2D73A5-4430-0F47-84CE-C3324CEBA7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2772" y="1532965"/>
            <a:ext cx="8789234" cy="2230208"/>
          </a:xfrm>
        </p:spPr>
        <p:txBody>
          <a:bodyPr rtlCol="0">
            <a:normAutofit fontScale="90000"/>
          </a:bodyPr>
          <a:lstStyle/>
          <a:p>
            <a:pPr rtl="0"/>
            <a:r>
              <a:rPr lang="zh-TW" altLang="en-US" sz="14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日本文化社</a:t>
            </a:r>
            <a:endParaRPr lang="zh-tw" sz="14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副標題 4">
            <a:extLst>
              <a:ext uri="{FF2B5EF4-FFF2-40B4-BE49-F238E27FC236}">
                <a16:creationId xmlns:a16="http://schemas.microsoft.com/office/drawing/2014/main" id="{9107CE13-DFD5-424B-B4BF-ADF75F3976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95195" y="4478654"/>
            <a:ext cx="8789234" cy="1411158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成果分享</a:t>
            </a:r>
            <a:endParaRPr lang="zh-tw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21651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1BB05B6-2FB5-A2D2-E2A3-EDFA3FBC5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941" y="1532683"/>
            <a:ext cx="10515600" cy="3335151"/>
          </a:xfrm>
        </p:spPr>
        <p:txBody>
          <a:bodyPr/>
          <a:lstStyle/>
          <a:p>
            <a:pPr algn="ctr"/>
            <a:r>
              <a:rPr lang="zh-TW" altLang="en-US" sz="11500" dirty="0">
                <a:solidFill>
                  <a:srgbClr val="FF7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謝謝觀看</a:t>
            </a:r>
            <a:r>
              <a:rPr lang="en-US" altLang="zh-TW" sz="11500" dirty="0">
                <a:solidFill>
                  <a:srgbClr val="FF7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~~</a:t>
            </a:r>
            <a:endParaRPr lang="zh-TW" altLang="en-US" sz="11500" dirty="0">
              <a:solidFill>
                <a:srgbClr val="FF7C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18775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992A1CB9-4806-E76E-96D3-502CFCCC57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713953">
            <a:off x="878333" y="3298253"/>
            <a:ext cx="4445463" cy="3334850"/>
          </a:xfrm>
          <a:prstGeom prst="rect">
            <a:avLst/>
          </a:prstGeom>
        </p:spPr>
      </p:pic>
      <p:sp>
        <p:nvSpPr>
          <p:cNvPr id="11" name="標題 10">
            <a:extLst>
              <a:ext uri="{FF2B5EF4-FFF2-40B4-BE49-F238E27FC236}">
                <a16:creationId xmlns:a16="http://schemas.microsoft.com/office/drawing/2014/main" id="{010FB232-4CB4-C34D-A688-C51B6E7CD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697" y="214872"/>
            <a:ext cx="10515600" cy="1694610"/>
          </a:xfrm>
        </p:spPr>
        <p:txBody>
          <a:bodyPr rtlCol="0"/>
          <a:lstStyle/>
          <a:p>
            <a:pPr algn="ctr" rtl="0"/>
            <a:r>
              <a:rPr lang="zh-TW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草莓大福</a:t>
            </a:r>
            <a:endParaRPr lang="zh-tw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D45E9CA-D26D-5F76-79E7-B478444049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944933">
            <a:off x="25739" y="63801"/>
            <a:ext cx="4418789" cy="331484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223799B-B8E6-7651-F5D1-7F2985A6FD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499778">
            <a:off x="7679931" y="863009"/>
            <a:ext cx="4206485" cy="3155576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60A078A0-9755-F06A-36AE-99A37D495D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89770">
            <a:off x="6059920" y="3345085"/>
            <a:ext cx="4570969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23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標題 40">
            <a:extLst>
              <a:ext uri="{FF2B5EF4-FFF2-40B4-BE49-F238E27FC236}">
                <a16:creationId xmlns:a16="http://schemas.microsoft.com/office/drawing/2014/main" id="{360A1163-2F4E-8A42-A7D1-C12E13D89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730" y="519953"/>
            <a:ext cx="4791637" cy="1076578"/>
          </a:xfrm>
        </p:spPr>
        <p:txBody>
          <a:bodyPr rtlCol="0"/>
          <a:lstStyle/>
          <a:p>
            <a:pPr algn="ctr" rtl="0"/>
            <a:r>
              <a:rPr lang="zh-TW" altLang="en-US" sz="6000" dirty="0"/>
              <a:t>繪馬</a:t>
            </a:r>
            <a:endParaRPr lang="zh-tw" sz="6000" dirty="0"/>
          </a:p>
        </p:txBody>
      </p:sp>
      <p:pic>
        <p:nvPicPr>
          <p:cNvPr id="6" name="圖片版面配置區 5" descr="含有火車、火車鐵軌、花朵的圖片">
            <a:extLst>
              <a:ext uri="{FF2B5EF4-FFF2-40B4-BE49-F238E27FC236}">
                <a16:creationId xmlns:a16="http://schemas.microsoft.com/office/drawing/2014/main" id="{AAB915F5-A8DF-4E27-B7AA-AE76FC8379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5E27E0E9-8CB9-B7C2-F08E-0A29F9E517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066832">
            <a:off x="198442" y="1690617"/>
            <a:ext cx="3466353" cy="2599765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D3FF0418-D815-270D-0A58-D038F25A91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835960">
            <a:off x="4195483" y="1229278"/>
            <a:ext cx="4052047" cy="303903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62B21C89-8325-C922-B291-3D7AD8AE040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516" b="84844" l="8125" r="99688"/>
                    </a14:imgEffect>
                    <a14:imgEffect>
                      <a14:artisticPhotocopy/>
                    </a14:imgEffect>
                  </a14:imgLayer>
                </a14:imgProps>
              </a:ext>
            </a:extLst>
          </a:blip>
          <a:srcRect b="14379"/>
          <a:stretch/>
        </p:blipFill>
        <p:spPr>
          <a:xfrm rot="20421169">
            <a:off x="121023" y="-224856"/>
            <a:ext cx="1761298" cy="201072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5364BDA6-658F-1AD0-6391-7BA072CF895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354" b="98125" l="12031" r="85625"/>
                    </a14:imgEffect>
                    <a14:imgEffect>
                      <a14:artisticPhotocopy/>
                    </a14:imgEffect>
                  </a14:imgLayer>
                </a14:imgProps>
              </a:ext>
            </a:extLst>
          </a:blip>
          <a:srcRect r="13985"/>
          <a:stretch/>
        </p:blipFill>
        <p:spPr>
          <a:xfrm rot="6721089">
            <a:off x="283717" y="3597273"/>
            <a:ext cx="3096547" cy="2700009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BF8171FC-CBF3-AF0A-14FC-7509C856104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CrisscrossEtching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-855" t="8186" r="8279" b="6328"/>
          <a:stretch/>
        </p:blipFill>
        <p:spPr>
          <a:xfrm rot="6013036">
            <a:off x="3208859" y="4441455"/>
            <a:ext cx="2673318" cy="185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708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10">
            <a:extLst>
              <a:ext uri="{FF2B5EF4-FFF2-40B4-BE49-F238E27FC236}">
                <a16:creationId xmlns:a16="http://schemas.microsoft.com/office/drawing/2014/main" id="{010FB232-4CB4-C34D-A688-C51B6E7CD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867" y="2658158"/>
            <a:ext cx="4559075" cy="944963"/>
          </a:xfrm>
        </p:spPr>
        <p:txBody>
          <a:bodyPr rtlCol="0"/>
          <a:lstStyle/>
          <a:p>
            <a:pPr algn="ctr" rtl="0"/>
            <a:r>
              <a:rPr lang="zh-TW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梅花御守</a:t>
            </a:r>
            <a:endParaRPr lang="zh-tw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圖片版面配置區 4" descr="在有粉紅花朵的樹底下散步的女人">
            <a:extLst>
              <a:ext uri="{FF2B5EF4-FFF2-40B4-BE49-F238E27FC236}">
                <a16:creationId xmlns:a16="http://schemas.microsoft.com/office/drawing/2014/main" id="{54FE80A2-965E-4185-A874-E2C5532D472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298096" cy="6858000"/>
          </a:xfr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0AB7423F-2DB3-4E4B-CB56-8A19F63849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756" t="11111" r="38674" b="21438"/>
          <a:stretch/>
        </p:blipFill>
        <p:spPr>
          <a:xfrm rot="20420387">
            <a:off x="10094582" y="535125"/>
            <a:ext cx="1679197" cy="3173867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D0839EB8-8EC9-3F02-36E6-C1E5303AB2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348018">
            <a:off x="4143075" y="3477914"/>
            <a:ext cx="3740427" cy="2805953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7D02E27B-5F96-7A72-EE5D-3C89B5B241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444545">
            <a:off x="7999223" y="3907928"/>
            <a:ext cx="3635273" cy="272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020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9E1AA6A-68D8-451E-BB15-823A741DA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3765"/>
            <a:ext cx="10515600" cy="951072"/>
          </a:xfrm>
        </p:spPr>
        <p:txBody>
          <a:bodyPr rtlCol="0"/>
          <a:lstStyle/>
          <a:p>
            <a:pPr algn="ctr" rtl="0"/>
            <a:r>
              <a:rPr lang="zh-TW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和菓子</a:t>
            </a:r>
            <a:endParaRPr lang="zh-tw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CD47F2C-892B-4231-8C9A-609536D9DC0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865B028-7C1F-4BC0-8B0F-562CE77267D8}" type="datetime1">
              <a:rPr lang="zh-TW" altLang="en-US" smtClean="0"/>
              <a:t>2022/5/26</a:t>
            </a:fld>
            <a:endParaRPr lang="en-US" dirty="0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0FC07944-DAD1-BA34-D4B2-1D3579C76A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33868"/>
          <a:stretch/>
        </p:blipFill>
        <p:spPr>
          <a:xfrm rot="21005332">
            <a:off x="248598" y="614029"/>
            <a:ext cx="3691629" cy="4187610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0AEC059D-14BF-8226-79BD-496DDB23619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2138" t="7435" r="26686" b="17283"/>
          <a:stretch/>
        </p:blipFill>
        <p:spPr>
          <a:xfrm rot="21092666">
            <a:off x="9204256" y="294613"/>
            <a:ext cx="2315747" cy="2137733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06BD2F98-EB64-FB2E-88F9-859F18498A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48482">
            <a:off x="3895469" y="1687582"/>
            <a:ext cx="3682627" cy="4909060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EA5E019F-E97C-314A-37E1-2E8235A7D0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107486">
            <a:off x="7609683" y="2730403"/>
            <a:ext cx="4462248" cy="334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529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F6E71FAB-6904-7952-EB97-0F7CBABFC9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313009">
            <a:off x="4002232" y="3063602"/>
            <a:ext cx="2433970" cy="3244561"/>
          </a:xfrm>
          <a:prstGeom prst="rect">
            <a:avLst/>
          </a:prstGeom>
        </p:spPr>
      </p:pic>
      <p:sp>
        <p:nvSpPr>
          <p:cNvPr id="7" name="標題 6">
            <a:extLst>
              <a:ext uri="{FF2B5EF4-FFF2-40B4-BE49-F238E27FC236}">
                <a16:creationId xmlns:a16="http://schemas.microsoft.com/office/drawing/2014/main" id="{40B70119-4649-ED66-7CE5-F94A243AC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8636"/>
            <a:ext cx="10515600" cy="1201551"/>
          </a:xfrm>
        </p:spPr>
        <p:txBody>
          <a:bodyPr/>
          <a:lstStyle/>
          <a:p>
            <a:r>
              <a:rPr lang="zh-TW" altLang="en-US" sz="4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三角御飯糰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59148D50-4482-D61C-B1C5-C52BFD5DBC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1604683"/>
            <a:ext cx="3032996" cy="4043082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C40ADAF7-EDEE-F6B7-F6D1-87D8A88F520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t="13708"/>
          <a:stretch/>
        </p:blipFill>
        <p:spPr>
          <a:xfrm rot="457151">
            <a:off x="4968137" y="41545"/>
            <a:ext cx="4765872" cy="3085126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5C1B78E7-567B-51A7-AFF5-8D41D22713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48989" y="2832847"/>
            <a:ext cx="5007153" cy="375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469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3BC6BC49-B42D-0455-B9AD-8A5DF2495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7122459" cy="1128312"/>
          </a:xfrm>
        </p:spPr>
        <p:txBody>
          <a:bodyPr/>
          <a:lstStyle/>
          <a:p>
            <a:pPr algn="ctr"/>
            <a:r>
              <a:rPr lang="zh-TW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品嘗日本年糕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DA3CAF6E-95A4-B203-232B-0AC0AFA3118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EF11EFD-9841-42A3-B4A3-6FBC4F11D4C1}" type="datetime1">
              <a:rPr lang="zh-TW" altLang="en-US" smtClean="0"/>
              <a:t>2022/5/26</a:t>
            </a:fld>
            <a:endParaRPr 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D9D36871-01A8-FEF9-051D-91C1F8D4ED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2511" y="1264837"/>
            <a:ext cx="4024121" cy="3018772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269E40F5-62AE-1510-9C58-B5719F43F50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122" t="20657" r="-1122" b="3658"/>
          <a:stretch/>
        </p:blipFill>
        <p:spPr>
          <a:xfrm>
            <a:off x="9323293" y="323110"/>
            <a:ext cx="2429436" cy="2451113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604ACE5F-09F2-F67B-BF66-CB27ECA2D5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81400" y="3339632"/>
            <a:ext cx="4024121" cy="3018772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B0A3B14C-214F-F979-691D-C67ECE1D3A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96198" y="2839713"/>
            <a:ext cx="4340737" cy="325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203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343C0324-4ADA-D109-EAE1-474BA70370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3517" y="1795182"/>
            <a:ext cx="2857500" cy="1600200"/>
          </a:xfrm>
          <a:prstGeom prst="rect">
            <a:avLst/>
          </a:prstGeom>
        </p:spPr>
      </p:pic>
      <p:sp>
        <p:nvSpPr>
          <p:cNvPr id="7" name="標題 6">
            <a:extLst>
              <a:ext uri="{FF2B5EF4-FFF2-40B4-BE49-F238E27FC236}">
                <a16:creationId xmlns:a16="http://schemas.microsoft.com/office/drawing/2014/main" id="{40B70119-4649-ED66-7CE5-F94A243AC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8636"/>
            <a:ext cx="5132294" cy="1398776"/>
          </a:xfrm>
        </p:spPr>
        <p:txBody>
          <a:bodyPr/>
          <a:lstStyle/>
          <a:p>
            <a:r>
              <a:rPr lang="zh-TW" altLang="en-US" sz="6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日本賞花糰子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F0A612F8-EE63-7AF3-82E3-CCBF2EF76A6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t="13806"/>
          <a:stretch/>
        </p:blipFill>
        <p:spPr>
          <a:xfrm>
            <a:off x="609601" y="3263152"/>
            <a:ext cx="4284097" cy="2770094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94F3A740-8349-1ACB-C2C3-58B59D1108C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b="13661"/>
          <a:stretch/>
        </p:blipFill>
        <p:spPr>
          <a:xfrm>
            <a:off x="6891015" y="644729"/>
            <a:ext cx="4942398" cy="320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217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>
            <a:extLst>
              <a:ext uri="{FF2B5EF4-FFF2-40B4-BE49-F238E27FC236}">
                <a16:creationId xmlns:a16="http://schemas.microsoft.com/office/drawing/2014/main" id="{40B70119-4649-ED66-7CE5-F94A243AC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353" y="795337"/>
            <a:ext cx="5698563" cy="1201551"/>
          </a:xfrm>
        </p:spPr>
        <p:txBody>
          <a:bodyPr/>
          <a:lstStyle/>
          <a:p>
            <a:r>
              <a:rPr lang="zh-TW" altLang="en-US" sz="6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大阪燒、章魚燒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11318325-345D-3E18-6780-BF9D782AB4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70917" y="528636"/>
            <a:ext cx="5331011" cy="3998258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A4A05286-1692-4D80-E47B-35E9133EAD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0072" y="1996889"/>
            <a:ext cx="5331010" cy="3998258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4EDDF94B-6FE1-C3A3-8B06-0335051E949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t="16653" b="7843"/>
          <a:stretch/>
        </p:blipFill>
        <p:spPr>
          <a:xfrm rot="21160472">
            <a:off x="6476060" y="4728642"/>
            <a:ext cx="3283572" cy="1859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730969"/>
      </p:ext>
    </p:extLst>
  </p:cSld>
  <p:clrMapOvr>
    <a:masterClrMapping/>
  </p:clrMapOvr>
</p:sld>
</file>

<file path=ppt/theme/theme1.xml><?xml version="1.0" encoding="utf-8"?>
<a:theme xmlns:a="http://schemas.openxmlformats.org/drawingml/2006/main" name="創意漸層 ">
  <a:themeElements>
    <a:clrScheme name="Japan 1">
      <a:dk1>
        <a:srgbClr val="000000"/>
      </a:dk1>
      <a:lt1>
        <a:srgbClr val="FFFFFF"/>
      </a:lt1>
      <a:dk2>
        <a:srgbClr val="073A4B"/>
      </a:dk2>
      <a:lt2>
        <a:srgbClr val="E7E6E6"/>
      </a:lt2>
      <a:accent1>
        <a:srgbClr val="EE476E"/>
      </a:accent1>
      <a:accent2>
        <a:srgbClr val="E3B95A"/>
      </a:accent2>
      <a:accent3>
        <a:srgbClr val="07D69F"/>
      </a:accent3>
      <a:accent4>
        <a:srgbClr val="118AB1"/>
      </a:accent4>
      <a:accent5>
        <a:srgbClr val="073A4B"/>
      </a:accent5>
      <a:accent6>
        <a:srgbClr val="E7ECF2"/>
      </a:accent6>
      <a:hlink>
        <a:srgbClr val="E7456B"/>
      </a:hlink>
      <a:folHlink>
        <a:srgbClr val="F0C55F"/>
      </a:folHlink>
    </a:clrScheme>
    <a:fontScheme name="Japanese Template">
      <a:majorFont>
        <a:latin typeface="Meiryo UI"/>
        <a:ea typeface=""/>
        <a:cs typeface=""/>
      </a:majorFont>
      <a:minorFont>
        <a:latin typeface="Meiryo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2101396_TF11176810" id="{EF04A79C-2BCF-427A-85E9-F71AACB5DC59}" vid="{31B94385-8DC9-4872-80F6-EB85CA175858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{0ECA75F0-9EA1-419D-9AF7-B447C18F3821}tf11176810_win32</Template>
  <TotalTime>134</TotalTime>
  <Words>54</Words>
  <Application>Microsoft Office PowerPoint</Application>
  <PresentationFormat>寬螢幕</PresentationFormat>
  <Paragraphs>29</Paragraphs>
  <Slides>10</Slides>
  <Notes>8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4" baseType="lpstr">
      <vt:lpstr>Microsoft JhengHei UI</vt:lpstr>
      <vt:lpstr>Arial</vt:lpstr>
      <vt:lpstr>Calibri</vt:lpstr>
      <vt:lpstr>創意漸層 </vt:lpstr>
      <vt:lpstr>日本文化社</vt:lpstr>
      <vt:lpstr>草莓大福</vt:lpstr>
      <vt:lpstr>繪馬</vt:lpstr>
      <vt:lpstr>梅花御守</vt:lpstr>
      <vt:lpstr>和菓子</vt:lpstr>
      <vt:lpstr>三角御飯糰</vt:lpstr>
      <vt:lpstr>品嘗日本年糕</vt:lpstr>
      <vt:lpstr>日本賞花糰子</vt:lpstr>
      <vt:lpstr>大阪燒、章魚燒</vt:lpstr>
      <vt:lpstr>謝謝觀看~~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日本文化社</dc:title>
  <dc:creator>宛樺</dc:creator>
  <cp:lastModifiedBy>宛樺</cp:lastModifiedBy>
  <cp:revision>5</cp:revision>
  <dcterms:created xsi:type="dcterms:W3CDTF">2022-05-26T07:04:21Z</dcterms:created>
  <dcterms:modified xsi:type="dcterms:W3CDTF">2022-05-26T09:18:24Z</dcterms:modified>
</cp:coreProperties>
</file>