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2"/>
  </p:notesMasterIdLst>
  <p:handoutMasterIdLst>
    <p:handoutMasterId r:id="rId13"/>
  </p:handoutMasterIdLst>
  <p:sldIdLst>
    <p:sldId id="270" r:id="rId2"/>
    <p:sldId id="275" r:id="rId3"/>
    <p:sldId id="268" r:id="rId4"/>
    <p:sldId id="285" r:id="rId5"/>
    <p:sldId id="274" r:id="rId6"/>
    <p:sldId id="286" r:id="rId7"/>
    <p:sldId id="287" r:id="rId8"/>
    <p:sldId id="288" r:id="rId9"/>
    <p:sldId id="289" r:id="rId10"/>
    <p:sldId id="290" r:id="rId1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CC"/>
    <a:srgbClr val="292C48"/>
    <a:srgbClr val="2C2D39"/>
    <a:srgbClr val="242630"/>
    <a:srgbClr val="2A1F43"/>
    <a:srgbClr val="0C1B43"/>
    <a:srgbClr val="000000"/>
    <a:srgbClr val="1D222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88" autoAdjust="0"/>
  </p:normalViewPr>
  <p:slideViewPr>
    <p:cSldViewPr snapToGrid="0" snapToObjects="1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FA18A1-81C4-4296-9EE3-2BDF415FB16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2022/5/26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9989A6-19DF-4DCB-BB90-524C1FDD1EE5}" type="datetime1">
              <a:rPr lang="zh-TW" altLang="en-US" noProof="0" smtClean="0"/>
              <a:t>2022/5/26</a:t>
            </a:fld>
            <a:endParaRPr 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03FA8-A3F3-7640-B13D-36C73B3E558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919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6627C6-7ABA-4E0D-AC3D-5CF0E1C539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A27CD5A-EF07-4D55-A7DA-AD50581DA2D0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043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266F5E8-6691-48E6-8AF2-D09EF217279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2B3B7DA-200B-4DF4-B240-9B17F3F95B16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590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FDF27D-A2A8-418D-876D-F35A41C4A8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20E942A-0C10-481E-96D0-CB832D0440EC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0009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5956FBA-912F-43B1-88E0-9A8BCC8E12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31D1A7E-0087-4FE2-899E-746ACE302324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63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EDE2C48-472B-4EA5-A6E4-E69FB6E8D1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C721FA2-9818-47A5-AD3F-CA015D2ACA33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052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EDE2C48-472B-4EA5-A6E4-E69FB6E8D1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C721FA2-9818-47A5-AD3F-CA015D2ACA33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6075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EDE2C48-472B-4EA5-A6E4-E69FB6E8D1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C721FA2-9818-47A5-AD3F-CA015D2ACA33}" type="datetime1">
              <a:rPr lang="zh-TW" altLang="en-US" noProof="0" smtClean="0"/>
              <a:t>2022/5/26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4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：圖案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手繪多邊形：圖案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圖片版面配置區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rtlCol="0"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noProof="0"/>
              <a:t>職稱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手繪多邊形：圖案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8" name="直線接點​​(S)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預留位置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EF11EFD-9841-42A3-B4A3-6FBC4F11D4C1}" type="datetime1">
              <a:rPr lang="zh-TW" altLang="en-US" smtClean="0"/>
              <a:t>2022/5/26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像和標題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259054F-9EC0-4FF9-BE0B-E7D14170D6C5}" type="datetime1">
              <a:rPr lang="zh-TW" altLang="en-US" smtClean="0"/>
              <a:t>2022/5/26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6499227-A77C-46B9-8C77-E9B6F0EF6D7E}" type="datetime1">
              <a:rPr lang="zh-TW" altLang="en-US" smtClean="0"/>
              <a:t>2022/5/26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3" Type="http://schemas.openxmlformats.org/officeDocument/2006/relationships/image" Target="../media/image6.jpeg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1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32.png"/><Relationship Id="rId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12" descr="花的特寫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338" y="579625"/>
            <a:ext cx="11368087" cy="5875337"/>
          </a:xfr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772" y="1532965"/>
            <a:ext cx="8789234" cy="2230208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1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日本文化社</a:t>
            </a:r>
            <a:endParaRPr lang="zh-tw" sz="1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5195" y="4478654"/>
            <a:ext cx="8789234" cy="1411158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成果分享</a:t>
            </a:r>
            <a:endParaRPr lang="zh-tw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BB05B6-2FB5-A2D2-E2A3-EDFA3FBC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1532683"/>
            <a:ext cx="10515600" cy="3335151"/>
          </a:xfrm>
        </p:spPr>
        <p:txBody>
          <a:bodyPr/>
          <a:lstStyle/>
          <a:p>
            <a:pPr algn="ctr"/>
            <a:r>
              <a:rPr lang="zh-TW" altLang="en-US" sz="115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謝謝觀看</a:t>
            </a:r>
            <a:r>
              <a:rPr lang="en-US" altLang="zh-TW" sz="115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~~</a:t>
            </a:r>
            <a:endParaRPr lang="zh-TW" altLang="en-US" sz="115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877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92A1CB9-4806-E76E-96D3-502CFCCC5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3953">
            <a:off x="878333" y="3298253"/>
            <a:ext cx="4445463" cy="3334850"/>
          </a:xfrm>
          <a:prstGeom prst="rect">
            <a:avLst/>
          </a:prstGeom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97" y="214872"/>
            <a:ext cx="10515600" cy="1694610"/>
          </a:xfrm>
        </p:spPr>
        <p:txBody>
          <a:bodyPr rtlCol="0"/>
          <a:lstStyle/>
          <a:p>
            <a:pPr algn="ctr" rtl="0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草莓大福</a:t>
            </a:r>
            <a:endParaRPr 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45E9CA-D26D-5F76-79E7-B47844404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4933">
            <a:off x="25739" y="63801"/>
            <a:ext cx="4418789" cy="33148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23799B-B8E6-7651-F5D1-7F2985A6F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9778">
            <a:off x="7679931" y="863009"/>
            <a:ext cx="4206485" cy="315557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0A078A0-9755-F06A-36AE-99A37D495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9770">
            <a:off x="6059920" y="3345085"/>
            <a:ext cx="45709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標題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30" y="519953"/>
            <a:ext cx="4791637" cy="1076578"/>
          </a:xfrm>
        </p:spPr>
        <p:txBody>
          <a:bodyPr rtlCol="0"/>
          <a:lstStyle/>
          <a:p>
            <a:pPr algn="ctr" rtl="0"/>
            <a:r>
              <a:rPr lang="zh-TW" altLang="en-US" sz="6000" dirty="0"/>
              <a:t>繪馬</a:t>
            </a:r>
            <a:endParaRPr lang="zh-tw" sz="6000" dirty="0"/>
          </a:p>
        </p:txBody>
      </p:sp>
      <p:pic>
        <p:nvPicPr>
          <p:cNvPr id="6" name="圖片版面配置區 5" descr="含有火車、火車鐵軌、花朵的圖片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27E0E9-8CB9-B7C2-F08E-0A29F9E5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6832">
            <a:off x="198442" y="1690617"/>
            <a:ext cx="3466353" cy="25997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3FF0418-D815-270D-0A58-D038F25A9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5960">
            <a:off x="4195483" y="1229278"/>
            <a:ext cx="4052047" cy="30390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2B21C89-8325-C922-B291-3D7AD8AE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16" b="84844" l="8125" r="99688"/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b="14379"/>
          <a:stretch/>
        </p:blipFill>
        <p:spPr>
          <a:xfrm rot="20421169">
            <a:off x="121023" y="-224856"/>
            <a:ext cx="1761298" cy="20107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364BDA6-658F-1AD0-6391-7BA072CF89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4" b="98125" l="12031" r="85625"/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r="13985"/>
          <a:stretch/>
        </p:blipFill>
        <p:spPr>
          <a:xfrm rot="6721089">
            <a:off x="283717" y="3597273"/>
            <a:ext cx="3096547" cy="27000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F8171FC-CBF3-AF0A-14FC-7509C85610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855" t="8186" r="8279" b="6328"/>
          <a:stretch/>
        </p:blipFill>
        <p:spPr>
          <a:xfrm rot="6013036">
            <a:off x="3208859" y="4441455"/>
            <a:ext cx="2673318" cy="18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658158"/>
            <a:ext cx="4559075" cy="944963"/>
          </a:xfrm>
        </p:spPr>
        <p:txBody>
          <a:bodyPr rtlCol="0"/>
          <a:lstStyle/>
          <a:p>
            <a:pPr algn="ctr" rtl="0"/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梅花御守</a:t>
            </a:r>
            <a:endParaRPr 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版面配置區 4" descr="在有粉紅花朵的樹底下散步的女人">
            <a:extLst>
              <a:ext uri="{FF2B5EF4-FFF2-40B4-BE49-F238E27FC236}">
                <a16:creationId xmlns:a16="http://schemas.microsoft.com/office/drawing/2014/main" id="{54FE80A2-965E-4185-A874-E2C5532D47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98096" cy="6858000"/>
          </a:xfr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AB7423F-2DB3-4E4B-CB56-8A19F6384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6" t="11111" r="38674" b="21438"/>
          <a:stretch/>
        </p:blipFill>
        <p:spPr>
          <a:xfrm rot="20420387">
            <a:off x="10094582" y="535125"/>
            <a:ext cx="1679197" cy="31738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0839EB8-8EC9-3F02-36E6-C1E5303AB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48018">
            <a:off x="4143075" y="3477914"/>
            <a:ext cx="3740427" cy="28059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D02E27B-5F96-7A72-EE5D-3C89B5B24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4545">
            <a:off x="7999223" y="3907928"/>
            <a:ext cx="3635273" cy="27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2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65"/>
            <a:ext cx="10515600" cy="951072"/>
          </a:xfrm>
        </p:spPr>
        <p:txBody>
          <a:bodyPr rtlCol="0"/>
          <a:lstStyle/>
          <a:p>
            <a:pPr algn="ctr" rtl="0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和菓子</a:t>
            </a:r>
            <a:endParaRPr 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CD47F2C-892B-4231-8C9A-609536D9DC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65B028-7C1F-4BC0-8B0F-562CE77267D8}" type="datetime1">
              <a:rPr lang="zh-TW" altLang="en-US" smtClean="0"/>
              <a:t>2022/5/26</a:t>
            </a:fld>
            <a:endParaRPr 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FC07944-DAD1-BA34-D4B2-1D3579C76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3868"/>
          <a:stretch/>
        </p:blipFill>
        <p:spPr>
          <a:xfrm rot="21005332">
            <a:off x="248598" y="614029"/>
            <a:ext cx="3691629" cy="418761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AEC059D-14BF-8226-79BD-496DDB2361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138" t="7435" r="26686" b="17283"/>
          <a:stretch/>
        </p:blipFill>
        <p:spPr>
          <a:xfrm rot="21092666">
            <a:off x="9204256" y="294613"/>
            <a:ext cx="2315747" cy="213773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6BD2F98-EB64-FB2E-88F9-859F18498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8482">
            <a:off x="3895469" y="1687582"/>
            <a:ext cx="3682627" cy="490906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A5E019F-E97C-314A-37E1-2E8235A7D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07486">
            <a:off x="7609683" y="2730403"/>
            <a:ext cx="4462248" cy="33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6E71FAB-6904-7952-EB97-0F7CBABFC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3009">
            <a:off x="4002232" y="3063602"/>
            <a:ext cx="2433970" cy="3244561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40B70119-4649-ED66-7CE5-F94A243A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636"/>
            <a:ext cx="10515600" cy="1201551"/>
          </a:xfrm>
        </p:spPr>
        <p:txBody>
          <a:bodyPr/>
          <a:lstStyle/>
          <a:p>
            <a:r>
              <a:rPr lang="zh-TW" alt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三角御飯糰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9148D50-4482-D61C-B1C5-C52BFD5DB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04683"/>
            <a:ext cx="3032996" cy="404308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40ADAF7-EDEE-F6B7-F6D1-87D8A88F52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3708"/>
          <a:stretch/>
        </p:blipFill>
        <p:spPr>
          <a:xfrm rot="457151">
            <a:off x="4968137" y="41545"/>
            <a:ext cx="4765872" cy="308512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C1B78E7-567B-51A7-AFF5-8D41D22713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8989" y="2832847"/>
            <a:ext cx="5007153" cy="37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BC6BC49-B42D-0455-B9AD-8A5DF249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7122459" cy="1128312"/>
          </a:xfrm>
        </p:spPr>
        <p:txBody>
          <a:bodyPr/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品嘗日本年糕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A3CAF6E-95A4-B203-232B-0AC0AFA311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F11EFD-9841-42A3-B4A3-6FBC4F11D4C1}" type="datetime1">
              <a:rPr lang="zh-TW" altLang="en-US" smtClean="0"/>
              <a:t>2022/5/26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9D36871-01A8-FEF9-051D-91C1F8D4E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11" y="1264837"/>
            <a:ext cx="4024121" cy="30187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9E40F5-62AE-1510-9C58-B5719F43F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22" t="20657" r="-1122" b="3658"/>
          <a:stretch/>
        </p:blipFill>
        <p:spPr>
          <a:xfrm>
            <a:off x="9323293" y="323110"/>
            <a:ext cx="2429436" cy="245111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04ACE5F-09F2-F67B-BF66-CB27ECA2D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3339632"/>
            <a:ext cx="4024121" cy="30187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0A3B14C-214F-F979-691D-C67ECE1D3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198" y="2839713"/>
            <a:ext cx="4340737" cy="32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3C0324-4ADA-D109-EAE1-474BA703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517" y="1795182"/>
            <a:ext cx="2857500" cy="1600200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40B70119-4649-ED66-7CE5-F94A243A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636"/>
            <a:ext cx="5132294" cy="1398776"/>
          </a:xfrm>
        </p:spPr>
        <p:txBody>
          <a:bodyPr/>
          <a:lstStyle/>
          <a:p>
            <a:r>
              <a:rPr lang="zh-TW" alt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日本賞花糰子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0A612F8-EE63-7AF3-82E3-CCBF2EF76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3806"/>
          <a:stretch/>
        </p:blipFill>
        <p:spPr>
          <a:xfrm>
            <a:off x="609601" y="3263152"/>
            <a:ext cx="4284097" cy="277009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4F3A740-8349-1ACB-C2C3-58B59D110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3661"/>
          <a:stretch/>
        </p:blipFill>
        <p:spPr>
          <a:xfrm>
            <a:off x="6891015" y="644729"/>
            <a:ext cx="4942398" cy="32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1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40B70119-4649-ED66-7CE5-F94A243A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795337"/>
            <a:ext cx="5698563" cy="1201551"/>
          </a:xfrm>
        </p:spPr>
        <p:txBody>
          <a:bodyPr/>
          <a:lstStyle/>
          <a:p>
            <a:r>
              <a:rPr lang="zh-TW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大阪燒、章魚燒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1318325-345D-3E18-6780-BF9D782AB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917" y="528636"/>
            <a:ext cx="5331011" cy="399825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4A05286-1692-4D80-E47B-35E9133EA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72" y="1996889"/>
            <a:ext cx="5331010" cy="399825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EDDF94B-6FE1-C3A3-8B06-0335051E94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6653" b="7843"/>
          <a:stretch/>
        </p:blipFill>
        <p:spPr>
          <a:xfrm rot="21160472">
            <a:off x="6476060" y="4728642"/>
            <a:ext cx="3283572" cy="18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30969"/>
      </p:ext>
    </p:extLst>
  </p:cSld>
  <p:clrMapOvr>
    <a:masterClrMapping/>
  </p:clrMapOvr>
</p:sld>
</file>

<file path=ppt/theme/theme1.xml><?xml version="1.0" encoding="utf-8"?>
<a:theme xmlns:a="http://schemas.openxmlformats.org/drawingml/2006/main" name="創意漸層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396_TF11176810" id="{EF04A79C-2BCF-427A-85E9-F71AACB5DC59}" vid="{31B94385-8DC9-4872-80F6-EB85CA17585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{0ECA75F0-9EA1-419D-9AF7-B447C18F3821}tf11176810_win32</Template>
  <TotalTime>134</TotalTime>
  <Words>54</Words>
  <Application>Microsoft Office PowerPoint</Application>
  <PresentationFormat>寬螢幕</PresentationFormat>
  <Paragraphs>29</Paragraphs>
  <Slides>10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Microsoft JhengHei UI</vt:lpstr>
      <vt:lpstr>Arial</vt:lpstr>
      <vt:lpstr>Calibri</vt:lpstr>
      <vt:lpstr>創意漸層 </vt:lpstr>
      <vt:lpstr>日本文化社</vt:lpstr>
      <vt:lpstr>草莓大福</vt:lpstr>
      <vt:lpstr>繪馬</vt:lpstr>
      <vt:lpstr>梅花御守</vt:lpstr>
      <vt:lpstr>和菓子</vt:lpstr>
      <vt:lpstr>三角御飯糰</vt:lpstr>
      <vt:lpstr>品嘗日本年糕</vt:lpstr>
      <vt:lpstr>日本賞花糰子</vt:lpstr>
      <vt:lpstr>大阪燒、章魚燒</vt:lpstr>
      <vt:lpstr>謝謝觀看~~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日本文化社</dc:title>
  <dc:creator>宛樺</dc:creator>
  <cp:lastModifiedBy>宛樺</cp:lastModifiedBy>
  <cp:revision>5</cp:revision>
  <dcterms:created xsi:type="dcterms:W3CDTF">2022-05-26T07:04:21Z</dcterms:created>
  <dcterms:modified xsi:type="dcterms:W3CDTF">2022-05-26T09:18:24Z</dcterms:modified>
</cp:coreProperties>
</file>