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5" r:id="rId3"/>
    <p:sldId id="266" r:id="rId4"/>
    <p:sldId id="260" r:id="rId5"/>
    <p:sldId id="261" r:id="rId6"/>
    <p:sldId id="257" r:id="rId7"/>
    <p:sldId id="263" r:id="rId8"/>
    <p:sldId id="258" r:id="rId9"/>
    <p:sldId id="262" r:id="rId10"/>
    <p:sldId id="264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0E022E2-C944-488C-A3CB-334CE160F248}" type="datetimeFigureOut">
              <a:rPr lang="zh-TW" altLang="en-US" smtClean="0"/>
              <a:t>2016/5/19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8425E76-79DB-4C57-84B9-7B1EA9CC5BC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文興      </a:t>
            </a:r>
            <a:r>
              <a:rPr lang="en-US" altLang="zh-TW" dirty="0" smtClean="0"/>
              <a:t>HOLY</a:t>
            </a:r>
            <a:r>
              <a:rPr lang="zh-TW" altLang="en-US" dirty="0" smtClean="0"/>
              <a:t>影城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3126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626424" cy="1521296"/>
          </a:xfrm>
        </p:spPr>
        <p:txBody>
          <a:bodyPr/>
          <a:lstStyle/>
          <a:p>
            <a:pPr algn="dist"/>
            <a:r>
              <a:rPr lang="zh-TW" altLang="en-US" dirty="0" smtClean="0"/>
              <a:t>不可能的任務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742950"/>
            <a:ext cx="7543800" cy="3771900"/>
          </a:xfrm>
        </p:spPr>
      </p:pic>
    </p:spTree>
    <p:extLst>
      <p:ext uri="{BB962C8B-B14F-4D97-AF65-F5344CB8AC3E}">
        <p14:creationId xmlns:p14="http://schemas.microsoft.com/office/powerpoint/2010/main" val="58953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51720" y="4941168"/>
            <a:ext cx="6781800" cy="1087016"/>
          </a:xfrm>
        </p:spPr>
        <p:txBody>
          <a:bodyPr/>
          <a:lstStyle/>
          <a:p>
            <a:pPr algn="r"/>
            <a:r>
              <a:rPr lang="zh-TW" altLang="en-US" dirty="0" smtClean="0"/>
              <a:t>破              風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3940020" cy="5616624"/>
          </a:xfrm>
        </p:spPr>
      </p:pic>
    </p:spTree>
    <p:extLst>
      <p:ext uri="{BB962C8B-B14F-4D97-AF65-F5344CB8AC3E}">
        <p14:creationId xmlns:p14="http://schemas.microsoft.com/office/powerpoint/2010/main" val="187670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88024" y="2348880"/>
            <a:ext cx="4104456" cy="936104"/>
          </a:xfrm>
        </p:spPr>
        <p:txBody>
          <a:bodyPr/>
          <a:lstStyle/>
          <a:p>
            <a:pPr algn="dist"/>
            <a:r>
              <a:rPr lang="zh-TW" altLang="en-US" dirty="0" smtClean="0"/>
              <a:t>歌喉讚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3675087" cy="5145122"/>
          </a:xfrm>
        </p:spPr>
      </p:pic>
    </p:spTree>
    <p:extLst>
      <p:ext uri="{BB962C8B-B14F-4D97-AF65-F5344CB8AC3E}">
        <p14:creationId xmlns:p14="http://schemas.microsoft.com/office/powerpoint/2010/main" val="26976749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55976" y="5013176"/>
            <a:ext cx="4320480" cy="1080120"/>
          </a:xfrm>
        </p:spPr>
        <p:txBody>
          <a:bodyPr/>
          <a:lstStyle/>
          <a:p>
            <a:pPr algn="r"/>
            <a:r>
              <a:rPr lang="zh-TW" altLang="en-US" dirty="0" smtClean="0"/>
              <a:t>歌喉讚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04664"/>
            <a:ext cx="3487426" cy="5544616"/>
          </a:xfrm>
        </p:spPr>
      </p:pic>
      <p:sp>
        <p:nvSpPr>
          <p:cNvPr id="4" name="AutoShape 2" descr="「不可能的任務電影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0032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2040" y="4797152"/>
            <a:ext cx="4411960" cy="1303040"/>
          </a:xfrm>
        </p:spPr>
        <p:txBody>
          <a:bodyPr/>
          <a:lstStyle/>
          <a:p>
            <a:r>
              <a:rPr lang="zh-TW" altLang="en-US" dirty="0" smtClean="0"/>
              <a:t>腦筋急轉彎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664"/>
            <a:ext cx="3888432" cy="5769249"/>
          </a:xfrm>
        </p:spPr>
      </p:pic>
    </p:spTree>
    <p:extLst>
      <p:ext uri="{BB962C8B-B14F-4D97-AF65-F5344CB8AC3E}">
        <p14:creationId xmlns:p14="http://schemas.microsoft.com/office/powerpoint/2010/main" val="227920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32240" y="620688"/>
            <a:ext cx="1728192" cy="5184576"/>
          </a:xfrm>
        </p:spPr>
        <p:txBody>
          <a:bodyPr vert="eaVert"/>
          <a:lstStyle/>
          <a:p>
            <a:pPr algn="dist"/>
            <a:r>
              <a:rPr lang="zh-TW" altLang="en-US" dirty="0" smtClean="0"/>
              <a:t>高年級實習生</a:t>
            </a:r>
            <a:endParaRPr lang="zh-TW" altLang="en-US" dirty="0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5"/>
            <a:ext cx="4176464" cy="5670314"/>
          </a:xfrm>
        </p:spPr>
      </p:pic>
    </p:spTree>
    <p:extLst>
      <p:ext uri="{BB962C8B-B14F-4D97-AF65-F5344CB8AC3E}">
        <p14:creationId xmlns:p14="http://schemas.microsoft.com/office/powerpoint/2010/main" val="251414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32040" y="4437112"/>
            <a:ext cx="4051920" cy="1447056"/>
          </a:xfrm>
        </p:spPr>
        <p:txBody>
          <a:bodyPr/>
          <a:lstStyle/>
          <a:p>
            <a:r>
              <a:rPr lang="zh-TW" altLang="en-US" dirty="0" smtClean="0"/>
              <a:t>        小王子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4104456" cy="5571853"/>
          </a:xfrm>
        </p:spPr>
      </p:pic>
    </p:spTree>
    <p:extLst>
      <p:ext uri="{BB962C8B-B14F-4D97-AF65-F5344CB8AC3E}">
        <p14:creationId xmlns:p14="http://schemas.microsoft.com/office/powerpoint/2010/main" val="288056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80112" y="3212976"/>
            <a:ext cx="3763888" cy="101500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葉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 </a:t>
            </a:r>
            <a:r>
              <a:rPr lang="zh-TW" altLang="en-US" dirty="0" smtClean="0"/>
              <a:t>      問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 </a:t>
            </a:r>
            <a:r>
              <a:rPr lang="zh-TW" altLang="en-US" dirty="0" smtClean="0"/>
              <a:t>              </a:t>
            </a:r>
            <a:r>
              <a:rPr lang="en-US" altLang="zh-TW" dirty="0" smtClean="0"/>
              <a:t>3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3512021" cy="5116977"/>
          </a:xfrm>
        </p:spPr>
      </p:pic>
    </p:spTree>
    <p:extLst>
      <p:ext uri="{BB962C8B-B14F-4D97-AF65-F5344CB8AC3E}">
        <p14:creationId xmlns:p14="http://schemas.microsoft.com/office/powerpoint/2010/main" val="75099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584" y="5085184"/>
            <a:ext cx="7560840" cy="1087016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                         宮崎駿系列</a:t>
            </a:r>
            <a:r>
              <a:rPr lang="en-US" altLang="zh-TW" dirty="0" smtClean="0"/>
              <a:t>-</a:t>
            </a:r>
            <a:r>
              <a:rPr lang="zh-TW" altLang="en-US" dirty="0" smtClean="0"/>
              <a:t>風起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5976664" cy="4230672"/>
          </a:xfrm>
        </p:spPr>
      </p:pic>
    </p:spTree>
    <p:extLst>
      <p:ext uri="{BB962C8B-B14F-4D97-AF65-F5344CB8AC3E}">
        <p14:creationId xmlns:p14="http://schemas.microsoft.com/office/powerpoint/2010/main" val="23986192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200800" cy="54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8149952" cy="108012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大家專注的看著精采的電影</a:t>
            </a:r>
            <a:endParaRPr lang="zh-TW" alt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32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554416" cy="1521296"/>
          </a:xfrm>
        </p:spPr>
        <p:txBody>
          <a:bodyPr/>
          <a:lstStyle/>
          <a:p>
            <a:pPr algn="dist"/>
            <a:r>
              <a:rPr lang="zh-TW" altLang="en-US" dirty="0" smtClean="0">
                <a:solidFill>
                  <a:schemeClr val="accent4">
                    <a:lumMod val="75000"/>
                  </a:schemeClr>
                </a:solidFill>
              </a:rPr>
              <a:t>舒適至極的空間</a:t>
            </a:r>
            <a:endParaRPr lang="zh-TW" alt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013276" cy="4509957"/>
          </a:xfrm>
        </p:spPr>
      </p:pic>
    </p:spTree>
    <p:extLst>
      <p:ext uri="{BB962C8B-B14F-4D97-AF65-F5344CB8AC3E}">
        <p14:creationId xmlns:p14="http://schemas.microsoft.com/office/powerpoint/2010/main" val="8877626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268760"/>
            <a:ext cx="7543800" cy="3886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rgbClr val="FF0000"/>
                </a:solidFill>
              </a:rPr>
              <a:t>歡迎加入</a:t>
            </a:r>
            <a:r>
              <a:rPr lang="en-US" altLang="zh-TW" sz="4800" b="1" smtClean="0">
                <a:solidFill>
                  <a:srgbClr val="FF0000"/>
                </a:solidFill>
              </a:rPr>
              <a:t>HOLY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影城</a:t>
            </a:r>
            <a:r>
              <a:rPr lang="en-US" altLang="zh-TW" sz="4800" b="1" dirty="0" smtClean="0">
                <a:solidFill>
                  <a:srgbClr val="FF0000"/>
                </a:solidFill>
              </a:rPr>
              <a:t>,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欣賞最新最熱門的電影</a:t>
            </a:r>
            <a:endParaRPr lang="zh-TW" altLang="en-US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6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64</TotalTime>
  <Words>53</Words>
  <Application>Microsoft Office PowerPoint</Application>
  <PresentationFormat>如螢幕大小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NewsPrint</vt:lpstr>
      <vt:lpstr>文興      HOLY影城</vt:lpstr>
      <vt:lpstr>不可能的任務</vt:lpstr>
      <vt:lpstr>破              風</vt:lpstr>
      <vt:lpstr>歌喉讚</vt:lpstr>
      <vt:lpstr>歌喉讚2</vt:lpstr>
      <vt:lpstr>腦筋急轉彎</vt:lpstr>
      <vt:lpstr>高年級實習生</vt:lpstr>
      <vt:lpstr>        小王子</vt:lpstr>
      <vt:lpstr>葉        問                3</vt:lpstr>
      <vt:lpstr>                         宮崎駿系列-風起</vt:lpstr>
      <vt:lpstr>大家專注的看著精采的電影</vt:lpstr>
      <vt:lpstr>舒適至極的空間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</dc:title>
  <dc:creator>莫沫</dc:creator>
  <cp:lastModifiedBy>莫沫</cp:lastModifiedBy>
  <cp:revision>9</cp:revision>
  <dcterms:created xsi:type="dcterms:W3CDTF">2016-05-19T12:32:41Z</dcterms:created>
  <dcterms:modified xsi:type="dcterms:W3CDTF">2016-05-19T13:45:18Z</dcterms:modified>
</cp:coreProperties>
</file>