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FilmGrain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21E1FEC-37EE-45CF-A744-CE87F6F84832}" type="datetimeFigureOut">
              <a:rPr lang="zh-TW" altLang="en-US" smtClean="0"/>
              <a:t>2018/5/20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299918D4-BB4C-405E-8EBC-182016FDB06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289171" y="1128712"/>
            <a:ext cx="6261885" cy="1708969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6600" b="1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dobe 黑体 Std R" pitchFamily="34" charset="-128"/>
                <a:ea typeface="Adobe 黑体 Std R" pitchFamily="34" charset="-128"/>
              </a:rPr>
              <a:t>文興籃球社</a:t>
            </a:r>
            <a:r>
              <a:rPr lang="en-US" altLang="zh-TW" sz="6600" b="1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dobe 黑体 Std R" pitchFamily="34" charset="-128"/>
                <a:ea typeface="Adobe 黑体 Std R" pitchFamily="34" charset="-128"/>
              </a:rPr>
              <a:t>A</a:t>
            </a:r>
            <a:endParaRPr lang="zh-TW" altLang="en-US" sz="6600" b="1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dobe 黑体 Std R" pitchFamily="34" charset="-128"/>
              <a:ea typeface="Adobe 黑体 Std R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705377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8890"/>
            <a:ext cx="5052300" cy="2841919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372200" y="1916832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latin typeface="Adobe 黑体 Std R" pitchFamily="34" charset="-128"/>
                <a:ea typeface="Adobe 黑体 Std R" pitchFamily="34" charset="-128"/>
              </a:rPr>
              <a:t>社團時間</a:t>
            </a:r>
            <a:endParaRPr lang="zh-TW" altLang="en-US" sz="4800" dirty="0">
              <a:latin typeface="Adobe 黑体 Std R" pitchFamily="34" charset="-128"/>
              <a:ea typeface="Adobe 黑体 Std R" pitchFamily="34" charset="-128"/>
            </a:endParaRPr>
          </a:p>
        </p:txBody>
      </p:sp>
      <p:pic>
        <p:nvPicPr>
          <p:cNvPr id="5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3645024"/>
            <a:ext cx="5052300" cy="2912235"/>
          </a:xfrm>
        </p:spPr>
      </p:pic>
    </p:spTree>
    <p:extLst>
      <p:ext uri="{BB962C8B-B14F-4D97-AF65-F5344CB8AC3E}">
        <p14:creationId xmlns:p14="http://schemas.microsoft.com/office/powerpoint/2010/main" val="10680643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04664"/>
            <a:ext cx="4536505" cy="275179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45024"/>
            <a:ext cx="4435829" cy="2773205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6516216" y="198884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/>
              <a:t>做操</a:t>
            </a:r>
            <a:r>
              <a:rPr lang="en-US" altLang="zh-TW" sz="4000" dirty="0" smtClean="0"/>
              <a:t>Time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2027614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298921"/>
            <a:ext cx="4824536" cy="305841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0" y="3573016"/>
            <a:ext cx="4824536" cy="3048421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6516216" y="1988840"/>
            <a:ext cx="25202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/>
              <a:t>3</a:t>
            </a:r>
            <a:r>
              <a:rPr lang="zh-TW" altLang="en-US" sz="4000" dirty="0" smtClean="0"/>
              <a:t>對</a:t>
            </a:r>
            <a:r>
              <a:rPr lang="en-US" altLang="zh-TW" sz="4000" dirty="0" smtClean="0"/>
              <a:t>3</a:t>
            </a:r>
            <a:r>
              <a:rPr lang="zh-TW" altLang="en-US" sz="4000" dirty="0" smtClean="0"/>
              <a:t>鬥牛</a:t>
            </a:r>
            <a:endParaRPr lang="en-US" altLang="zh-TW" sz="4000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574486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38" y="3356992"/>
            <a:ext cx="4489283" cy="3024336"/>
          </a:xfrm>
          <a:prstGeom prst="rect">
            <a:avLst/>
          </a:prstGeom>
        </p:spPr>
      </p:pic>
      <p:pic>
        <p:nvPicPr>
          <p:cNvPr id="7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4464496" cy="251127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980728"/>
            <a:ext cx="3077362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837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404664"/>
            <a:ext cx="4968552" cy="2908895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573016"/>
            <a:ext cx="5486400" cy="30861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32656"/>
            <a:ext cx="2857500" cy="28575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98779">
            <a:off x="395536" y="3826994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294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52</TotalTime>
  <Words>14</Words>
  <Application>Microsoft Office PowerPoint</Application>
  <PresentationFormat>如螢幕大小 (4:3)</PresentationFormat>
  <Paragraphs>4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Adobe 黑体 Std R</vt:lpstr>
      <vt:lpstr>微軟正黑體</vt:lpstr>
      <vt:lpstr>Arial</vt:lpstr>
      <vt:lpstr>Arial Black</vt:lpstr>
      <vt:lpstr>基本</vt:lpstr>
      <vt:lpstr>文興籃球社A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文興籃球社A</dc:title>
  <dc:creator>user</dc:creator>
  <cp:lastModifiedBy>user</cp:lastModifiedBy>
  <cp:revision>6</cp:revision>
  <dcterms:created xsi:type="dcterms:W3CDTF">2018-05-11T08:22:25Z</dcterms:created>
  <dcterms:modified xsi:type="dcterms:W3CDTF">2018-05-20T14:17:01Z</dcterms:modified>
</cp:coreProperties>
</file>