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9" r:id="rId3"/>
    <p:sldId id="257" r:id="rId4"/>
    <p:sldId id="258" r:id="rId5"/>
    <p:sldId id="260" r:id="rId6"/>
    <p:sldId id="261" r:id="rId7"/>
  </p:sldIdLst>
  <p:sldSz cx="9144000" cy="6858000" type="screen4x3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0506E"/>
    <a:srgbClr val="555578"/>
    <a:srgbClr val="7878AD"/>
    <a:srgbClr val="5F6E37"/>
    <a:srgbClr val="55642D"/>
    <a:srgbClr val="0A043A"/>
    <a:srgbClr val="000000"/>
    <a:srgbClr val="603A8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40996" autoAdjust="0"/>
  </p:normalViewPr>
  <p:slideViewPr>
    <p:cSldViewPr>
      <p:cViewPr varScale="1">
        <p:scale>
          <a:sx n="90" d="100"/>
          <a:sy n="90" d="100"/>
        </p:scale>
        <p:origin x="-1002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055E4A02-E714-4A6B-9B24-5D7AEAF7B3C4}" type="datetimeFigureOut">
              <a:rPr lang="zh-TW" altLang="en-US"/>
              <a:pPr>
                <a:defRPr/>
              </a:pPr>
              <a:t>2016/9/24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5AF9D313-2DFA-4874-A668-9E415F829E3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406874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投影片圖像版面配置區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TW" altLang="en-US" smtClean="0"/>
              <a:t>大家好我們是ｘ號班聯會主席副主席候選人　</a:t>
            </a:r>
            <a:endParaRPr lang="en-US" altLang="zh-TW" smtClean="0"/>
          </a:p>
          <a:p>
            <a:pPr eaLnBrk="1" hangingPunct="1">
              <a:spcBef>
                <a:spcPct val="0"/>
              </a:spcBef>
            </a:pPr>
            <a:endParaRPr lang="en-US" altLang="zh-TW" smtClean="0"/>
          </a:p>
          <a:p>
            <a:pPr eaLnBrk="1" hangingPunct="1">
              <a:spcBef>
                <a:spcPct val="0"/>
              </a:spcBef>
            </a:pPr>
            <a:r>
              <a:rPr lang="zh-TW" altLang="en-US" smtClean="0"/>
              <a:t>我是班聯會主席候選人ｘｘｘ</a:t>
            </a:r>
            <a:endParaRPr lang="en-US" altLang="zh-TW" smtClean="0"/>
          </a:p>
          <a:p>
            <a:pPr eaLnBrk="1" hangingPunct="1">
              <a:spcBef>
                <a:spcPct val="0"/>
              </a:spcBef>
            </a:pPr>
            <a:r>
              <a:rPr lang="zh-TW" altLang="en-US" smtClean="0"/>
              <a:t>我是班聯會副主席候選人ｘｘｘ</a:t>
            </a:r>
            <a:endParaRPr lang="en-US" altLang="zh-TW" smtClean="0"/>
          </a:p>
          <a:p>
            <a:pPr eaLnBrk="1" hangingPunct="1">
              <a:spcBef>
                <a:spcPct val="0"/>
              </a:spcBef>
            </a:pPr>
            <a:endParaRPr lang="en-US" altLang="zh-TW" smtClean="0"/>
          </a:p>
          <a:p>
            <a:pPr eaLnBrk="1" hangingPunct="1">
              <a:spcBef>
                <a:spcPct val="0"/>
              </a:spcBef>
            </a:pPr>
            <a:r>
              <a:rPr lang="zh-TW" altLang="en-US" smtClean="0"/>
              <a:t>以下是我們政見</a:t>
            </a:r>
            <a:endParaRPr lang="en-US" altLang="zh-TW" smtClean="0"/>
          </a:p>
          <a:p>
            <a:pPr eaLnBrk="1" hangingPunct="1">
              <a:spcBef>
                <a:spcPct val="0"/>
              </a:spcBef>
            </a:pPr>
            <a:endParaRPr lang="en-US" altLang="zh-TW" smtClean="0"/>
          </a:p>
          <a:p>
            <a:pPr eaLnBrk="1" hangingPunct="1">
              <a:spcBef>
                <a:spcPct val="0"/>
              </a:spcBef>
            </a:pPr>
            <a:endParaRPr lang="en-US" altLang="zh-TW" smtClean="0"/>
          </a:p>
        </p:txBody>
      </p:sp>
      <p:sp>
        <p:nvSpPr>
          <p:cNvPr id="15363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B7E2774-4DE6-4C56-875C-2D57B8559BFF}" type="slidenum">
              <a:rPr lang="zh-TW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投影片圖像版面配置區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18435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0D88E2C-E4D1-448C-AD25-CCACA8AE8832}" type="slidenum">
              <a:rPr lang="zh-TW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zh-TW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971F0A-1FEA-4F96-82D3-1488EF9086A7}" type="datetimeFigureOut">
              <a:rPr lang="zh-TW" altLang="en-US"/>
              <a:pPr>
                <a:defRPr/>
              </a:pPr>
              <a:t>2016/9/24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56D487-5EA8-407D-BE82-E3719AC10CC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74CCEE-E82B-4557-BE7D-C0979C496E37}" type="datetimeFigureOut">
              <a:rPr lang="zh-TW" altLang="en-US"/>
              <a:pPr>
                <a:defRPr/>
              </a:pPr>
              <a:t>2016/9/24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B8B26-755B-4337-B6ED-4446D0B8324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71961F-D599-4292-B4D5-3129D3CBD787}" type="datetimeFigureOut">
              <a:rPr lang="zh-TW" altLang="en-US"/>
              <a:pPr>
                <a:defRPr/>
              </a:pPr>
              <a:t>2016/9/24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88F29A-96D0-42F6-8925-0B83B5400D7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0AFBA-F728-4083-9DA7-0116C2C77E6E}" type="datetimeFigureOut">
              <a:rPr lang="zh-TW" altLang="en-US"/>
              <a:pPr>
                <a:defRPr/>
              </a:pPr>
              <a:t>2016/9/24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4A101A-AB79-4470-A88B-719FA1861CA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01A530-A161-4F96-AB20-1DD23B65AE7E}" type="datetimeFigureOut">
              <a:rPr lang="zh-TW" altLang="en-US"/>
              <a:pPr>
                <a:defRPr/>
              </a:pPr>
              <a:t>2016/9/24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47FCF8-3A39-4FD3-B3D6-56C827F05CE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4B685F-1003-4FA5-8CB8-B733FC744A17}" type="datetimeFigureOut">
              <a:rPr lang="zh-TW" altLang="en-US"/>
              <a:pPr>
                <a:defRPr/>
              </a:pPr>
              <a:t>2016/9/24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11AFBE-1D18-4285-AE32-3EE0B891FE4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D53A92-554E-4E22-8461-DC67021680E1}" type="datetimeFigureOut">
              <a:rPr lang="zh-TW" altLang="en-US"/>
              <a:pPr>
                <a:defRPr/>
              </a:pPr>
              <a:t>2016/9/24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98BEEB-777B-4A57-872E-C308BB68EBE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6D8E22-BDE1-45FC-AC34-F97DDB877131}" type="datetimeFigureOut">
              <a:rPr lang="zh-TW" altLang="en-US"/>
              <a:pPr>
                <a:defRPr/>
              </a:pPr>
              <a:t>2016/9/24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3E4510-A9B6-4DA2-A590-DAA7423370E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32A2F7-D4EC-4B46-B898-7E40E79A8868}" type="datetimeFigureOut">
              <a:rPr lang="zh-TW" altLang="en-US"/>
              <a:pPr>
                <a:defRPr/>
              </a:pPr>
              <a:t>2016/9/24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3339EB-92E2-43C8-98EC-9B42C4C07B4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D77383-ABEC-493E-A50D-4D3A24AC5F2C}" type="datetimeFigureOut">
              <a:rPr lang="zh-TW" altLang="en-US"/>
              <a:pPr>
                <a:defRPr/>
              </a:pPr>
              <a:t>2016/9/24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E3FA6A-3699-4AB3-B807-E7508706455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57BB91-4E32-435D-979D-9CA78BED9F5E}" type="datetimeFigureOut">
              <a:rPr lang="zh-TW" altLang="en-US"/>
              <a:pPr>
                <a:defRPr/>
              </a:pPr>
              <a:t>2016/9/24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BA02BC-D12F-4FF3-BDAB-6FD166D8841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EBFA"/>
            </a:gs>
            <a:gs pos="50000">
              <a:srgbClr val="C4D6EB"/>
            </a:gs>
            <a:gs pos="100000">
              <a:srgbClr val="C4D6EB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DFC4DAB2-A49B-4024-A9A1-56A2C9085491}" type="datetimeFigureOut">
              <a:rPr lang="zh-TW" altLang="en-US"/>
              <a:pPr>
                <a:defRPr/>
              </a:pPr>
              <a:t>2016/9/24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CC6D341E-AF6F-49BF-A78D-0F51E10EA28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文字方塊 3"/>
          <p:cNvSpPr txBox="1">
            <a:spLocks noChangeArrowheads="1"/>
          </p:cNvSpPr>
          <p:nvPr/>
        </p:nvSpPr>
        <p:spPr bwMode="auto">
          <a:xfrm>
            <a:off x="8027988" y="188913"/>
            <a:ext cx="862012" cy="645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r>
              <a:rPr kumimoji="0" lang="zh-TW" altLang="en-US" sz="4400">
                <a:solidFill>
                  <a:srgbClr val="5F6E37"/>
                </a:solidFill>
                <a:latin typeface="標楷體" pitchFamily="65" charset="-120"/>
                <a:ea typeface="標楷體" pitchFamily="65" charset="-120"/>
              </a:rPr>
              <a:t>班聯會主席副主席候選人</a:t>
            </a:r>
          </a:p>
        </p:txBody>
      </p:sp>
      <p:sp>
        <p:nvSpPr>
          <p:cNvPr id="7" name="矩形 6"/>
          <p:cNvSpPr/>
          <p:nvPr/>
        </p:nvSpPr>
        <p:spPr>
          <a:xfrm>
            <a:off x="468313" y="333375"/>
            <a:ext cx="7056437" cy="6119813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dirty="0"/>
          </a:p>
        </p:txBody>
      </p:sp>
      <p:cxnSp>
        <p:nvCxnSpPr>
          <p:cNvPr id="9" name="直線接點 8"/>
          <p:cNvCxnSpPr/>
          <p:nvPr/>
        </p:nvCxnSpPr>
        <p:spPr>
          <a:xfrm>
            <a:off x="468313" y="1989138"/>
            <a:ext cx="7127875" cy="0"/>
          </a:xfrm>
          <a:prstGeom prst="line">
            <a:avLst/>
          </a:prstGeom>
          <a:ln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3" name="直線接點 12"/>
          <p:cNvCxnSpPr>
            <a:stCxn id="7" idx="2"/>
            <a:endCxn id="7" idx="0"/>
          </p:cNvCxnSpPr>
          <p:nvPr/>
        </p:nvCxnSpPr>
        <p:spPr>
          <a:xfrm flipV="1">
            <a:off x="3995738" y="333375"/>
            <a:ext cx="1587" cy="1655763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4341" name="圖片 1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8263" y="517525"/>
            <a:ext cx="1179512" cy="117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圖片 1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2275" y="517525"/>
            <a:ext cx="1177925" cy="117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3" name="文字方塊 15"/>
          <p:cNvSpPr txBox="1">
            <a:spLocks noChangeArrowheads="1"/>
          </p:cNvSpPr>
          <p:nvPr/>
        </p:nvSpPr>
        <p:spPr bwMode="auto">
          <a:xfrm>
            <a:off x="6354763" y="1954213"/>
            <a:ext cx="647700" cy="212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 sz="6600" b="1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主席</a:t>
            </a:r>
          </a:p>
        </p:txBody>
      </p:sp>
      <p:sp>
        <p:nvSpPr>
          <p:cNvPr id="14344" name="文字方塊 16"/>
          <p:cNvSpPr txBox="1">
            <a:spLocks noChangeArrowheads="1"/>
          </p:cNvSpPr>
          <p:nvPr/>
        </p:nvSpPr>
        <p:spPr bwMode="auto">
          <a:xfrm>
            <a:off x="395288" y="1806575"/>
            <a:ext cx="647700" cy="255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 sz="5400" b="1" dirty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副主席</a:t>
            </a:r>
          </a:p>
        </p:txBody>
      </p:sp>
      <p:sp>
        <p:nvSpPr>
          <p:cNvPr id="18" name="文字方塊 17"/>
          <p:cNvSpPr txBox="1"/>
          <p:nvPr/>
        </p:nvSpPr>
        <p:spPr>
          <a:xfrm>
            <a:off x="6489700" y="4288485"/>
            <a:ext cx="1035050" cy="2124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4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洪新雅</a:t>
            </a:r>
          </a:p>
        </p:txBody>
      </p:sp>
      <p:sp>
        <p:nvSpPr>
          <p:cNvPr id="21" name="文字方塊 20"/>
          <p:cNvSpPr txBox="1"/>
          <p:nvPr/>
        </p:nvSpPr>
        <p:spPr>
          <a:xfrm>
            <a:off x="468313" y="4365625"/>
            <a:ext cx="720725" cy="2124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4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陳珈瑩</a:t>
            </a: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073" y="2110172"/>
            <a:ext cx="5244075" cy="39330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文字方塊 3"/>
          <p:cNvSpPr txBox="1"/>
          <p:nvPr/>
        </p:nvSpPr>
        <p:spPr>
          <a:xfrm>
            <a:off x="1132438" y="6043228"/>
            <a:ext cx="54651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 smtClean="0">
                <a:solidFill>
                  <a:schemeClr val="tx2"/>
                </a:solidFill>
              </a:rPr>
              <a:t>助選團</a:t>
            </a:r>
            <a:r>
              <a:rPr lang="zh-TW" altLang="en-US" b="1" dirty="0">
                <a:solidFill>
                  <a:schemeClr val="tx2"/>
                </a:solidFill>
              </a:rPr>
              <a:t> </a:t>
            </a:r>
            <a:r>
              <a:rPr lang="en-US" altLang="zh-TW" b="1" dirty="0" smtClean="0">
                <a:solidFill>
                  <a:schemeClr val="tx2"/>
                </a:solidFill>
              </a:rPr>
              <a:t>:</a:t>
            </a:r>
            <a:r>
              <a:rPr lang="zh-TW" altLang="en-US" b="1" dirty="0" smtClean="0">
                <a:solidFill>
                  <a:schemeClr val="tx2"/>
                </a:solidFill>
              </a:rPr>
              <a:t> 胡高銘、康殷杰</a:t>
            </a:r>
            <a:r>
              <a:rPr lang="zh-TW" altLang="en-US" b="1" dirty="0">
                <a:solidFill>
                  <a:schemeClr val="tx2"/>
                </a:solidFill>
              </a:rPr>
              <a:t>、吳旻</a:t>
            </a:r>
            <a:r>
              <a:rPr lang="zh-TW" altLang="en-US" b="1" dirty="0" smtClean="0">
                <a:solidFill>
                  <a:schemeClr val="tx2"/>
                </a:solidFill>
              </a:rPr>
              <a:t>勳、黃琇雅、王珮琪</a:t>
            </a:r>
            <a:endParaRPr lang="zh-TW" altLang="en-US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435280" cy="115699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A043A"/>
                </a:solidFill>
                <a:latin typeface="標楷體" pitchFamily="65" charset="-120"/>
                <a:ea typeface="標楷體" pitchFamily="65" charset="-120"/>
              </a:rPr>
              <a:t>一</a:t>
            </a:r>
            <a:r>
              <a:rPr lang="en-US" altLang="zh-TW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A043A"/>
                </a:solidFill>
                <a:latin typeface="標楷體" pitchFamily="65" charset="-120"/>
                <a:ea typeface="標楷體" pitchFamily="65" charset="-120"/>
              </a:rPr>
              <a:t>.</a:t>
            </a:r>
            <a:r>
              <a:rPr lang="zh-TW" altLang="en-US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A043A"/>
                </a:solidFill>
                <a:latin typeface="標楷體" pitchFamily="65" charset="-120"/>
                <a:ea typeface="標楷體" pitchFamily="65" charset="-120"/>
              </a:rPr>
              <a:t>學生證能夠結合悠遊卡</a:t>
            </a:r>
            <a:endParaRPr lang="zh-TW" altLang="en-US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A043A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386" name="內容版面配置區 2"/>
          <p:cNvSpPr>
            <a:spLocks noGrp="1"/>
          </p:cNvSpPr>
          <p:nvPr>
            <p:ph idx="1"/>
          </p:nvPr>
        </p:nvSpPr>
        <p:spPr>
          <a:xfrm>
            <a:off x="457200" y="1600200"/>
            <a:ext cx="7786688" cy="2405063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en-US" altLang="zh-TW" b="1" smtClean="0">
                <a:solidFill>
                  <a:schemeClr val="hlink"/>
                </a:solidFill>
                <a:ea typeface="微軟正黑體"/>
                <a:cs typeface="微軟正黑體"/>
              </a:rPr>
              <a:t>1.    </a:t>
            </a:r>
            <a:r>
              <a:rPr lang="zh-TW" altLang="en-US" b="1" smtClean="0">
                <a:solidFill>
                  <a:schemeClr val="hlink"/>
                </a:solidFill>
                <a:ea typeface="微軟正黑體"/>
                <a:cs typeface="微軟正黑體"/>
              </a:rPr>
              <a:t>用學生證來計算校車搭乘的公里數</a:t>
            </a:r>
            <a:endParaRPr lang="en-US" altLang="zh-TW" b="1" smtClean="0">
              <a:solidFill>
                <a:schemeClr val="hlink"/>
              </a:solidFill>
              <a:ea typeface="微軟正黑體"/>
              <a:cs typeface="微軟正黑體"/>
            </a:endParaRPr>
          </a:p>
          <a:p>
            <a:pPr marL="0" indent="0" eaLnBrk="1" hangingPunct="1">
              <a:buFont typeface="Arial" charset="0"/>
              <a:buNone/>
            </a:pPr>
            <a:r>
              <a:rPr lang="en-US" altLang="zh-TW" b="1" smtClean="0">
                <a:solidFill>
                  <a:schemeClr val="hlink"/>
                </a:solidFill>
                <a:ea typeface="微軟正黑體"/>
                <a:cs typeface="微軟正黑體"/>
              </a:rPr>
              <a:t>2.    </a:t>
            </a:r>
            <a:r>
              <a:rPr lang="zh-TW" altLang="en-US" b="1" smtClean="0">
                <a:solidFill>
                  <a:schemeClr val="hlink"/>
                </a:solidFill>
                <a:ea typeface="微軟正黑體"/>
                <a:cs typeface="微軟正黑體"/>
              </a:rPr>
              <a:t>能夠讓學生證多元化的利用 </a:t>
            </a:r>
            <a:endParaRPr lang="en-US" altLang="zh-TW" b="1" smtClean="0">
              <a:solidFill>
                <a:schemeClr val="hlink"/>
              </a:solidFill>
              <a:ea typeface="微軟正黑體"/>
              <a:cs typeface="微軟正黑體"/>
            </a:endParaRPr>
          </a:p>
          <a:p>
            <a:pPr marL="0" indent="0" eaLnBrk="1" hangingPunct="1">
              <a:buFont typeface="Arial" charset="0"/>
              <a:buNone/>
            </a:pPr>
            <a:r>
              <a:rPr lang="zh-TW" altLang="en-US" b="1" smtClean="0">
                <a:solidFill>
                  <a:schemeClr val="hlink"/>
                </a:solidFill>
                <a:ea typeface="微軟正黑體"/>
                <a:cs typeface="微軟正黑體"/>
              </a:rPr>
              <a:t> </a:t>
            </a:r>
            <a:r>
              <a:rPr lang="en-US" altLang="zh-TW" b="1" smtClean="0">
                <a:solidFill>
                  <a:schemeClr val="hlink"/>
                </a:solidFill>
                <a:ea typeface="微軟正黑體"/>
                <a:cs typeface="微軟正黑體"/>
              </a:rPr>
              <a:t>Ex</a:t>
            </a:r>
            <a:r>
              <a:rPr lang="zh-TW" altLang="en-US" b="1" smtClean="0">
                <a:solidFill>
                  <a:schemeClr val="hlink"/>
                </a:solidFill>
                <a:ea typeface="微軟正黑體"/>
                <a:cs typeface="微軟正黑體"/>
              </a:rPr>
              <a:t> </a:t>
            </a:r>
            <a:r>
              <a:rPr lang="en-US" altLang="zh-TW" b="1" smtClean="0">
                <a:solidFill>
                  <a:schemeClr val="hlink"/>
                </a:solidFill>
                <a:ea typeface="微軟正黑體"/>
                <a:cs typeface="微軟正黑體"/>
              </a:rPr>
              <a:t>:</a:t>
            </a:r>
            <a:r>
              <a:rPr lang="zh-TW" altLang="en-US" b="1" smtClean="0">
                <a:solidFill>
                  <a:schemeClr val="hlink"/>
                </a:solidFill>
                <a:ea typeface="微軟正黑體"/>
                <a:cs typeface="微軟正黑體"/>
              </a:rPr>
              <a:t> </a:t>
            </a:r>
            <a:endParaRPr lang="en-US" altLang="zh-TW" b="1" smtClean="0">
              <a:solidFill>
                <a:schemeClr val="hlink"/>
              </a:solidFill>
              <a:ea typeface="微軟正黑體"/>
              <a:cs typeface="微軟正黑體"/>
            </a:endParaRPr>
          </a:p>
          <a:p>
            <a:pPr marL="0" indent="0" eaLnBrk="1" hangingPunct="1">
              <a:buFont typeface="Arial" charset="0"/>
              <a:buNone/>
            </a:pPr>
            <a:r>
              <a:rPr lang="en-US" altLang="zh-TW" b="1" smtClean="0">
                <a:solidFill>
                  <a:schemeClr val="hlink"/>
                </a:solidFill>
                <a:ea typeface="微軟正黑體"/>
                <a:cs typeface="微軟正黑體"/>
              </a:rPr>
              <a:t>   </a:t>
            </a:r>
            <a:r>
              <a:rPr lang="zh-TW" altLang="en-US" b="1" smtClean="0">
                <a:solidFill>
                  <a:schemeClr val="hlink"/>
                </a:solidFill>
                <a:ea typeface="微軟正黑體"/>
                <a:cs typeface="微軟正黑體"/>
              </a:rPr>
              <a:t>學生可以憑著學生證購買商品不用拿金錢</a:t>
            </a:r>
            <a:endParaRPr lang="en-US" altLang="zh-TW" b="1" smtClean="0">
              <a:solidFill>
                <a:schemeClr val="hlink"/>
              </a:solidFill>
              <a:ea typeface="微軟正黑體"/>
              <a:cs typeface="微軟正黑體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rcRect l="8029" t="9270" r="8423" b="14299"/>
          <a:stretch>
            <a:fillRect/>
          </a:stretch>
        </p:blipFill>
        <p:spPr bwMode="auto">
          <a:xfrm>
            <a:off x="4356100" y="4057650"/>
            <a:ext cx="3978275" cy="2424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直線接點 6"/>
          <p:cNvCxnSpPr/>
          <p:nvPr/>
        </p:nvCxnSpPr>
        <p:spPr>
          <a:xfrm>
            <a:off x="900113" y="4941888"/>
            <a:ext cx="0" cy="2159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圖片 11"/>
          <p:cNvPicPr>
            <a:picLocks noChangeAspect="1"/>
          </p:cNvPicPr>
          <p:nvPr/>
        </p:nvPicPr>
        <p:blipFill>
          <a:blip r:embed="rId3"/>
          <a:srcRect l="2376" t="9898" r="4408" b="11453"/>
          <a:stretch>
            <a:fillRect/>
          </a:stretch>
        </p:blipFill>
        <p:spPr bwMode="auto">
          <a:xfrm>
            <a:off x="539750" y="4070350"/>
            <a:ext cx="3652838" cy="23114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E6F9"/>
            </a:gs>
            <a:gs pos="5000">
              <a:srgbClr val="FFE6F9"/>
            </a:gs>
            <a:gs pos="50000">
              <a:srgbClr val="C4D6EB"/>
            </a:gs>
            <a:gs pos="100000">
              <a:srgbClr val="C4D6EB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A043A"/>
                </a:solidFill>
                <a:latin typeface="標楷體" pitchFamily="65" charset="-120"/>
                <a:ea typeface="標楷體" pitchFamily="65" charset="-120"/>
              </a:rPr>
              <a:t>二</a:t>
            </a:r>
            <a:r>
              <a:rPr lang="en-US" altLang="zh-TW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A043A"/>
                </a:solidFill>
                <a:latin typeface="標楷體" pitchFamily="65" charset="-120"/>
                <a:ea typeface="標楷體" pitchFamily="65" charset="-120"/>
              </a:rPr>
              <a:t>. </a:t>
            </a:r>
            <a:r>
              <a:rPr lang="zh-TW" altLang="en-US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A043A"/>
                </a:solidFill>
                <a:latin typeface="標楷體" pitchFamily="65" charset="-120"/>
                <a:ea typeface="標楷體" pitchFamily="65" charset="-120"/>
              </a:rPr>
              <a:t>公開創作畢業歌</a:t>
            </a:r>
          </a:p>
        </p:txBody>
      </p:sp>
      <p:sp>
        <p:nvSpPr>
          <p:cNvPr id="17411" name="文字方塊 2"/>
          <p:cNvSpPr txBox="1">
            <a:spLocks noChangeArrowheads="1"/>
          </p:cNvSpPr>
          <p:nvPr/>
        </p:nvSpPr>
        <p:spPr bwMode="auto">
          <a:xfrm>
            <a:off x="827088" y="1989138"/>
            <a:ext cx="7993062" cy="410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200000"/>
              </a:lnSpc>
              <a:spcBef>
                <a:spcPct val="20000"/>
              </a:spcBef>
              <a:buFont typeface="Arial" charset="0"/>
              <a:buNone/>
            </a:pPr>
            <a:r>
              <a:rPr kumimoji="0" lang="zh-TW" altLang="en-US" sz="4000" b="1">
                <a:solidFill>
                  <a:schemeClr val="hlink"/>
                </a:solidFill>
                <a:latin typeface="Calibri" pitchFamily="34" charset="0"/>
                <a:ea typeface="微軟正黑體"/>
                <a:cs typeface="微軟正黑體"/>
              </a:rPr>
              <a:t>能夠讓學生自由表達自己的意見</a:t>
            </a:r>
            <a:endParaRPr kumimoji="0" lang="en-US" altLang="zh-TW" sz="4000" b="1">
              <a:solidFill>
                <a:schemeClr val="hlink"/>
              </a:solidFill>
              <a:latin typeface="Calibri" pitchFamily="34" charset="0"/>
              <a:ea typeface="微軟正黑體"/>
              <a:cs typeface="微軟正黑體"/>
            </a:endParaRPr>
          </a:p>
          <a:p>
            <a:pPr algn="ctr">
              <a:lnSpc>
                <a:spcPct val="200000"/>
              </a:lnSpc>
              <a:spcBef>
                <a:spcPct val="20000"/>
              </a:spcBef>
              <a:buFont typeface="Arial" charset="0"/>
              <a:buNone/>
            </a:pPr>
            <a:r>
              <a:rPr kumimoji="0" lang="zh-TW" altLang="en-US" sz="4000" b="1">
                <a:solidFill>
                  <a:schemeClr val="hlink"/>
                </a:solidFill>
                <a:latin typeface="Calibri" pitchFamily="34" charset="0"/>
                <a:ea typeface="微軟正黑體"/>
                <a:cs typeface="微軟正黑體"/>
              </a:rPr>
              <a:t>或是讓畢業生自己自創畢業歌。</a:t>
            </a:r>
            <a:endParaRPr kumimoji="0" lang="en-US" altLang="zh-TW" sz="4000" b="1">
              <a:solidFill>
                <a:schemeClr val="hlink"/>
              </a:solidFill>
              <a:latin typeface="Calibri" pitchFamily="34" charset="0"/>
              <a:ea typeface="微軟正黑體"/>
              <a:cs typeface="微軟正黑體"/>
            </a:endParaRPr>
          </a:p>
          <a:p>
            <a:pPr>
              <a:spcBef>
                <a:spcPct val="20000"/>
              </a:spcBef>
              <a:buFont typeface="Arial" charset="0"/>
              <a:buNone/>
            </a:pPr>
            <a:endParaRPr kumimoji="0" lang="en-US" altLang="zh-TW" sz="4000" b="1">
              <a:solidFill>
                <a:schemeClr val="hlink"/>
              </a:solidFill>
              <a:latin typeface="Calibri" pitchFamily="34" charset="0"/>
              <a:ea typeface="微軟正黑體"/>
              <a:cs typeface="微軟正黑體"/>
            </a:endParaRPr>
          </a:p>
        </p:txBody>
      </p:sp>
      <p:pic>
        <p:nvPicPr>
          <p:cNvPr id="17412" name="圖片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5062538"/>
            <a:ext cx="7180263" cy="130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EBFA"/>
            </a:gs>
            <a:gs pos="50000">
              <a:srgbClr val="C4D6EB"/>
            </a:gs>
            <a:gs pos="100000">
              <a:srgbClr val="C4D6EB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-252536" y="332656"/>
            <a:ext cx="9171860" cy="70609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A043A"/>
                </a:solidFill>
              </a:rPr>
              <a:t> </a:t>
            </a:r>
            <a:r>
              <a:rPr lang="zh-TW" altLang="en-US" sz="6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A043A"/>
                </a:solidFill>
                <a:latin typeface="標楷體" pitchFamily="65" charset="-120"/>
                <a:ea typeface="標楷體" pitchFamily="65" charset="-120"/>
              </a:rPr>
              <a:t>三</a:t>
            </a:r>
            <a:r>
              <a:rPr lang="en-US" altLang="zh-TW" sz="6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A043A"/>
                </a:solidFill>
                <a:latin typeface="標楷體" pitchFamily="65" charset="-120"/>
                <a:ea typeface="標楷體" pitchFamily="65" charset="-120"/>
              </a:rPr>
              <a:t>.</a:t>
            </a:r>
            <a:r>
              <a:rPr lang="zh-TW" altLang="en-US" sz="6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A043A"/>
                </a:solidFill>
                <a:latin typeface="標楷體" pitchFamily="65" charset="-120"/>
                <a:ea typeface="標楷體" pitchFamily="65" charset="-120"/>
              </a:rPr>
              <a:t>能夠讓學生參與校服設計</a:t>
            </a:r>
          </a:p>
        </p:txBody>
      </p:sp>
      <p:sp>
        <p:nvSpPr>
          <p:cNvPr id="19459" name="內容版面配置區 2"/>
          <p:cNvSpPr>
            <a:spLocks noGrp="1"/>
          </p:cNvSpPr>
          <p:nvPr>
            <p:ph idx="1"/>
          </p:nvPr>
        </p:nvSpPr>
        <p:spPr>
          <a:xfrm>
            <a:off x="-323850" y="1196975"/>
            <a:ext cx="8229600" cy="4525963"/>
          </a:xfrm>
        </p:spPr>
        <p:txBody>
          <a:bodyPr/>
          <a:lstStyle/>
          <a:p>
            <a:pPr marL="0" indent="0" algn="ctr" eaLnBrk="1" hangingPunct="1">
              <a:lnSpc>
                <a:spcPct val="300000"/>
              </a:lnSpc>
              <a:buFont typeface="Arial" charset="0"/>
              <a:buNone/>
            </a:pPr>
            <a:r>
              <a:rPr lang="zh-TW" altLang="en-US" sz="3400" b="1" smtClean="0">
                <a:solidFill>
                  <a:schemeClr val="hlink"/>
                </a:solidFill>
                <a:ea typeface="微軟正黑體"/>
                <a:cs typeface="微軟正黑體"/>
              </a:rPr>
              <a:t>目前學校衣服的材質是比較不透氣的</a:t>
            </a:r>
            <a:endParaRPr lang="en-US" altLang="zh-TW" sz="3400" b="1" smtClean="0">
              <a:solidFill>
                <a:schemeClr val="hlink"/>
              </a:solidFill>
              <a:ea typeface="微軟正黑體"/>
              <a:cs typeface="微軟正黑體"/>
            </a:endParaRPr>
          </a:p>
          <a:p>
            <a:pPr marL="0" indent="0" algn="ctr" eaLnBrk="1" hangingPunct="1">
              <a:lnSpc>
                <a:spcPct val="300000"/>
              </a:lnSpc>
              <a:buFont typeface="Arial" charset="0"/>
              <a:buNone/>
            </a:pPr>
            <a:r>
              <a:rPr lang="zh-TW" altLang="en-US" sz="3400" b="1" smtClean="0">
                <a:solidFill>
                  <a:schemeClr val="hlink"/>
                </a:solidFill>
                <a:ea typeface="微軟正黑體"/>
                <a:cs typeface="微軟正黑體"/>
              </a:rPr>
              <a:t>希望能夠讓學生設計校服及材質</a:t>
            </a:r>
            <a:endParaRPr lang="en-US" altLang="zh-TW" sz="3400" b="1" smtClean="0">
              <a:solidFill>
                <a:schemeClr val="hlink"/>
              </a:solidFill>
              <a:ea typeface="微軟正黑體"/>
              <a:cs typeface="微軟正黑體"/>
            </a:endParaRPr>
          </a:p>
          <a:p>
            <a:pPr marL="0" indent="0" algn="ctr" eaLnBrk="1" hangingPunct="1">
              <a:lnSpc>
                <a:spcPct val="300000"/>
              </a:lnSpc>
              <a:buFont typeface="Arial" charset="0"/>
              <a:buNone/>
            </a:pPr>
            <a:r>
              <a:rPr lang="zh-TW" altLang="en-US" sz="3400" b="1" smtClean="0">
                <a:solidFill>
                  <a:schemeClr val="hlink"/>
                </a:solidFill>
                <a:ea typeface="微軟正黑體"/>
                <a:cs typeface="微軟正黑體"/>
              </a:rPr>
              <a:t>改善學生困擾的問題。</a:t>
            </a:r>
            <a:endParaRPr lang="en-US" altLang="zh-TW" sz="3400" b="1" smtClean="0">
              <a:solidFill>
                <a:schemeClr val="hlink"/>
              </a:solidFill>
              <a:ea typeface="微軟正黑體"/>
              <a:cs typeface="微軟正黑體"/>
            </a:endParaRPr>
          </a:p>
          <a:p>
            <a:pPr marL="0" indent="0" eaLnBrk="1" hangingPunct="1">
              <a:buFont typeface="Arial" charset="0"/>
              <a:buNone/>
            </a:pPr>
            <a:endParaRPr lang="zh-TW" altLang="en-US" sz="3000" b="1" smtClean="0">
              <a:solidFill>
                <a:srgbClr val="972992"/>
              </a:solidFill>
              <a:ea typeface="微軟正黑體"/>
              <a:cs typeface="微軟正黑體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1863" y="3598863"/>
            <a:ext cx="3529012" cy="336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EBFA"/>
            </a:gs>
            <a:gs pos="50000">
              <a:srgbClr val="C4D6EB"/>
            </a:gs>
            <a:gs pos="100000">
              <a:srgbClr val="C4D6EB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A043A"/>
                </a:solidFill>
                <a:latin typeface="標楷體" pitchFamily="65" charset="-120"/>
                <a:ea typeface="標楷體" pitchFamily="65" charset="-120"/>
              </a:rPr>
              <a:t>四</a:t>
            </a:r>
            <a:r>
              <a:rPr lang="en-US" altLang="zh-TW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A043A"/>
                </a:solidFill>
                <a:latin typeface="標楷體" pitchFamily="65" charset="-120"/>
                <a:ea typeface="標楷體" pitchFamily="65" charset="-120"/>
              </a:rPr>
              <a:t>.</a:t>
            </a:r>
            <a:r>
              <a:rPr lang="zh-TW" altLang="en-US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A043A"/>
                </a:solidFill>
                <a:latin typeface="標楷體" pitchFamily="65" charset="-120"/>
                <a:ea typeface="標楷體" pitchFamily="65" charset="-120"/>
              </a:rPr>
              <a:t>增加藝文活動</a:t>
            </a:r>
          </a:p>
        </p:txBody>
      </p:sp>
      <p:sp>
        <p:nvSpPr>
          <p:cNvPr id="2048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 eaLnBrk="1" hangingPunct="1">
              <a:lnSpc>
                <a:spcPct val="250000"/>
              </a:lnSpc>
              <a:buFont typeface="Arial" charset="0"/>
              <a:buNone/>
            </a:pPr>
            <a:r>
              <a:rPr lang="zh-TW" altLang="en-US" sz="3400" b="1" smtClean="0">
                <a:solidFill>
                  <a:schemeClr val="hlink"/>
                </a:solidFill>
                <a:ea typeface="微軟正黑體"/>
                <a:cs typeface="微軟正黑體"/>
              </a:rPr>
              <a:t>為了讓高中生活變得更充實</a:t>
            </a:r>
          </a:p>
          <a:p>
            <a:pPr marL="0" indent="0" algn="ctr" eaLnBrk="1" hangingPunct="1">
              <a:lnSpc>
                <a:spcPct val="250000"/>
              </a:lnSpc>
              <a:buFont typeface="Arial" charset="0"/>
              <a:buNone/>
            </a:pPr>
            <a:r>
              <a:rPr lang="zh-TW" altLang="en-US" sz="3400" b="1" smtClean="0">
                <a:solidFill>
                  <a:schemeClr val="hlink"/>
                </a:solidFill>
                <a:ea typeface="微軟正黑體"/>
                <a:cs typeface="微軟正黑體"/>
              </a:rPr>
              <a:t>希望有更多的藝文活動融進我們生活周遭。 </a:t>
            </a:r>
            <a:endParaRPr lang="en-US" altLang="zh-TW" sz="3400" b="1" smtClean="0">
              <a:solidFill>
                <a:schemeClr val="hlink"/>
              </a:solidFill>
              <a:ea typeface="微軟正黑體"/>
              <a:cs typeface="微軟正黑體"/>
            </a:endParaRPr>
          </a:p>
          <a:p>
            <a:pPr marL="0" indent="0" algn="ctr" eaLnBrk="1" hangingPunct="1">
              <a:lnSpc>
                <a:spcPct val="250000"/>
              </a:lnSpc>
              <a:buFont typeface="Arial" charset="0"/>
              <a:buNone/>
            </a:pPr>
            <a:r>
              <a:rPr lang="en-US" altLang="zh-TW" sz="3400" b="1" smtClean="0">
                <a:solidFill>
                  <a:schemeClr val="hlink"/>
                </a:solidFill>
                <a:ea typeface="微軟正黑體"/>
                <a:cs typeface="微軟正黑體"/>
              </a:rPr>
              <a:t>Ex</a:t>
            </a:r>
            <a:r>
              <a:rPr lang="zh-TW" altLang="en-US" sz="3400" b="1" smtClean="0">
                <a:solidFill>
                  <a:schemeClr val="hlink"/>
                </a:solidFill>
                <a:ea typeface="微軟正黑體"/>
                <a:cs typeface="微軟正黑體"/>
              </a:rPr>
              <a:t> </a:t>
            </a:r>
            <a:r>
              <a:rPr lang="en-US" altLang="zh-TW" sz="3400" b="1" smtClean="0">
                <a:solidFill>
                  <a:schemeClr val="hlink"/>
                </a:solidFill>
                <a:ea typeface="微軟正黑體"/>
                <a:cs typeface="微軟正黑體"/>
              </a:rPr>
              <a:t>:</a:t>
            </a:r>
            <a:r>
              <a:rPr lang="zh-TW" altLang="en-US" sz="3400" b="1" smtClean="0">
                <a:solidFill>
                  <a:schemeClr val="hlink"/>
                </a:solidFill>
                <a:ea typeface="微軟正黑體"/>
                <a:cs typeface="微軟正黑體"/>
              </a:rPr>
              <a:t> 演講、小型演唱會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內容版面配置區 2"/>
          <p:cNvSpPr>
            <a:spLocks noGrp="1"/>
          </p:cNvSpPr>
          <p:nvPr>
            <p:ph idx="1"/>
          </p:nvPr>
        </p:nvSpPr>
        <p:spPr>
          <a:xfrm>
            <a:off x="755650" y="476250"/>
            <a:ext cx="8229600" cy="4525963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zh-TW" altLang="en-US" sz="800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新</a:t>
            </a:r>
            <a:r>
              <a:rPr lang="zh-TW" altLang="en-US" sz="8000" smtClean="0">
                <a:solidFill>
                  <a:srgbClr val="50506E"/>
                </a:solidFill>
                <a:latin typeface="標楷體" pitchFamily="65" charset="-120"/>
                <a:ea typeface="標楷體" pitchFamily="65" charset="-120"/>
              </a:rPr>
              <a:t>任主席我來當</a:t>
            </a:r>
          </a:p>
          <a:p>
            <a:pPr eaLnBrk="1" hangingPunct="1">
              <a:buFont typeface="Arial" charset="0"/>
              <a:buNone/>
            </a:pPr>
            <a:r>
              <a:rPr lang="zh-TW" altLang="en-US" sz="800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雅</a:t>
            </a:r>
            <a:r>
              <a:rPr lang="zh-TW" altLang="en-US" sz="8000" smtClean="0">
                <a:solidFill>
                  <a:srgbClr val="50506E"/>
                </a:solidFill>
                <a:latin typeface="標楷體" pitchFamily="65" charset="-120"/>
                <a:ea typeface="標楷體" pitchFamily="65" charset="-120"/>
              </a:rPr>
              <a:t>量氣度帶身旁</a:t>
            </a:r>
          </a:p>
          <a:p>
            <a:pPr eaLnBrk="1" hangingPunct="1">
              <a:buFont typeface="Arial" charset="0"/>
              <a:buNone/>
            </a:pPr>
            <a:r>
              <a:rPr lang="zh-TW" altLang="en-US" sz="800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珈</a:t>
            </a:r>
            <a:r>
              <a:rPr lang="zh-TW" altLang="en-US" sz="8000" smtClean="0">
                <a:solidFill>
                  <a:srgbClr val="50506E"/>
                </a:solidFill>
                <a:latin typeface="標楷體" pitchFamily="65" charset="-120"/>
                <a:ea typeface="標楷體" pitchFamily="65" charset="-120"/>
              </a:rPr>
              <a:t>入文興大家庭</a:t>
            </a:r>
          </a:p>
          <a:p>
            <a:pPr eaLnBrk="1" hangingPunct="1">
              <a:buFont typeface="Arial" charset="0"/>
              <a:buNone/>
            </a:pPr>
            <a:r>
              <a:rPr lang="zh-TW" altLang="en-US" sz="800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瑩</a:t>
            </a:r>
            <a:r>
              <a:rPr lang="zh-TW" altLang="en-US" sz="8000" smtClean="0">
                <a:solidFill>
                  <a:srgbClr val="50506E"/>
                </a:solidFill>
                <a:latin typeface="標楷體" pitchFamily="65" charset="-120"/>
                <a:ea typeface="標楷體" pitchFamily="65" charset="-120"/>
              </a:rPr>
              <a:t>造良好讀書風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238</TotalTime>
  <Words>187</Words>
  <Application>Microsoft Office PowerPoint</Application>
  <PresentationFormat>如螢幕大小 (4:3)</PresentationFormat>
  <Paragraphs>34</Paragraphs>
  <Slides>6</Slides>
  <Notes>2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7" baseType="lpstr">
      <vt:lpstr>Office 佈景主題</vt:lpstr>
      <vt:lpstr>PowerPoint 簡報</vt:lpstr>
      <vt:lpstr>一.學生證能夠結合悠遊卡</vt:lpstr>
      <vt:lpstr>二. 公開創作畢業歌</vt:lpstr>
      <vt:lpstr> 三.能夠讓學生參與校服設計</vt:lpstr>
      <vt:lpstr>四.增加藝文活動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C101</cp:lastModifiedBy>
  <cp:revision>28</cp:revision>
  <dcterms:created xsi:type="dcterms:W3CDTF">2016-09-20T03:43:36Z</dcterms:created>
  <dcterms:modified xsi:type="dcterms:W3CDTF">2016-09-24T00:17:02Z</dcterms:modified>
</cp:coreProperties>
</file>