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0" i="0" u="none" strike="noStrike" cap="none" spc="0" normalizeH="0" baseline="0">
        <a:ln>
          <a:noFill/>
        </a:ln>
        <a:solidFill>
          <a:srgbClr val="546056"/>
        </a:solidFill>
        <a:effectLst/>
        <a:uFillTx/>
        <a:latin typeface="+mn-lt"/>
        <a:ea typeface="+mn-ea"/>
        <a:cs typeface="+mn-cs"/>
        <a:sym typeface="Palatino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0" i="0" u="none" strike="noStrike" cap="none" spc="0" normalizeH="0" baseline="0">
        <a:ln>
          <a:noFill/>
        </a:ln>
        <a:solidFill>
          <a:srgbClr val="546056"/>
        </a:solidFill>
        <a:effectLst/>
        <a:uFillTx/>
        <a:latin typeface="+mn-lt"/>
        <a:ea typeface="+mn-ea"/>
        <a:cs typeface="+mn-cs"/>
        <a:sym typeface="Palatino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0" i="0" u="none" strike="noStrike" cap="none" spc="0" normalizeH="0" baseline="0">
        <a:ln>
          <a:noFill/>
        </a:ln>
        <a:solidFill>
          <a:srgbClr val="546056"/>
        </a:solidFill>
        <a:effectLst/>
        <a:uFillTx/>
        <a:latin typeface="+mn-lt"/>
        <a:ea typeface="+mn-ea"/>
        <a:cs typeface="+mn-cs"/>
        <a:sym typeface="Palatino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0" i="0" u="none" strike="noStrike" cap="none" spc="0" normalizeH="0" baseline="0">
        <a:ln>
          <a:noFill/>
        </a:ln>
        <a:solidFill>
          <a:srgbClr val="546056"/>
        </a:solidFill>
        <a:effectLst/>
        <a:uFillTx/>
        <a:latin typeface="+mn-lt"/>
        <a:ea typeface="+mn-ea"/>
        <a:cs typeface="+mn-cs"/>
        <a:sym typeface="Palatino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0" i="0" u="none" strike="noStrike" cap="none" spc="0" normalizeH="0" baseline="0">
        <a:ln>
          <a:noFill/>
        </a:ln>
        <a:solidFill>
          <a:srgbClr val="546056"/>
        </a:solidFill>
        <a:effectLst/>
        <a:uFillTx/>
        <a:latin typeface="+mn-lt"/>
        <a:ea typeface="+mn-ea"/>
        <a:cs typeface="+mn-cs"/>
        <a:sym typeface="Palatino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0" i="0" u="none" strike="noStrike" cap="none" spc="0" normalizeH="0" baseline="0">
        <a:ln>
          <a:noFill/>
        </a:ln>
        <a:solidFill>
          <a:srgbClr val="546056"/>
        </a:solidFill>
        <a:effectLst/>
        <a:uFillTx/>
        <a:latin typeface="+mn-lt"/>
        <a:ea typeface="+mn-ea"/>
        <a:cs typeface="+mn-cs"/>
        <a:sym typeface="Palatino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0" i="0" u="none" strike="noStrike" cap="none" spc="0" normalizeH="0" baseline="0">
        <a:ln>
          <a:noFill/>
        </a:ln>
        <a:solidFill>
          <a:srgbClr val="546056"/>
        </a:solidFill>
        <a:effectLst/>
        <a:uFillTx/>
        <a:latin typeface="+mn-lt"/>
        <a:ea typeface="+mn-ea"/>
        <a:cs typeface="+mn-cs"/>
        <a:sym typeface="Palatino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0" i="0" u="none" strike="noStrike" cap="none" spc="0" normalizeH="0" baseline="0">
        <a:ln>
          <a:noFill/>
        </a:ln>
        <a:solidFill>
          <a:srgbClr val="546056"/>
        </a:solidFill>
        <a:effectLst/>
        <a:uFillTx/>
        <a:latin typeface="+mn-lt"/>
        <a:ea typeface="+mn-ea"/>
        <a:cs typeface="+mn-cs"/>
        <a:sym typeface="Palatino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200" b="0" i="0" u="none" strike="noStrike" cap="none" spc="0" normalizeH="0" baseline="0">
        <a:ln>
          <a:noFill/>
        </a:ln>
        <a:solidFill>
          <a:srgbClr val="546056"/>
        </a:solidFill>
        <a:effectLst/>
        <a:uFillTx/>
        <a:latin typeface="+mn-lt"/>
        <a:ea typeface="+mn-ea"/>
        <a:cs typeface="+mn-cs"/>
        <a:sym typeface="Palatino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ff">
        <a:fontRef idx="minor">
          <a:srgbClr val="7B867F">
            <a:alpha val="92000"/>
          </a:srgbClr>
        </a:fontRef>
        <a:srgbClr val="7B867F">
          <a:alpha val="92000"/>
        </a:srgbClr>
      </a:tcTxStyle>
      <a:tcStyle>
        <a:tcBdr>
          <a:left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BFC0B3">
              <a:alpha val="30000"/>
            </a:srgbClr>
          </a:solidFill>
        </a:fill>
      </a:tcStyle>
    </a:band2H>
    <a:firstCol>
      <a:tcTxStyle b="on" i="off">
        <a:fontRef idx="minor">
          <a:srgbClr val="F5F5EA"/>
        </a:fontRef>
        <a:srgbClr val="F5F5EA"/>
      </a:tcTxStyle>
      <a:tcStyle>
        <a:tcBdr>
          <a:left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7B867F">
            <a:alpha val="92000"/>
          </a:srgbClr>
        </a:fontRef>
        <a:srgbClr val="7B867F">
          <a:alpha val="92000"/>
        </a:srgbClr>
      </a:tcTxStyle>
      <a:tcStyle>
        <a:tcBdr>
          <a:left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5F5EA"/>
        </a:fontRef>
        <a:srgbClr val="F5F5EA"/>
      </a:tcTxStyle>
      <a:tcStyle>
        <a:tcBdr>
          <a:left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79A0AF">
                  <a:alpha val="5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n" i="off">
        <a:fontRef idx="minor">
          <a:srgbClr val="7B867F">
            <a:alpha val="92000"/>
          </a:srgbClr>
        </a:fontRef>
        <a:srgbClr val="7B867F">
          <a:alpha val="92000"/>
        </a:srgbClr>
      </a:tcTxStyle>
      <a:tcStyle>
        <a:tcBdr>
          <a:left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BFC0B3">
              <a:alpha val="30000"/>
            </a:srgbClr>
          </a:solidFill>
        </a:fill>
      </a:tcStyle>
    </a:band2H>
    <a:firstCol>
      <a:tcTxStyle b="on" i="off">
        <a:fontRef idx="minor">
          <a:srgbClr val="F5F5EA"/>
        </a:fontRef>
        <a:srgbClr val="F5F5EA"/>
      </a:tcTxStyle>
      <a:tcStyle>
        <a:tcBdr>
          <a:left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F5F5EA"/>
        </a:fontRef>
        <a:srgbClr val="F5F5EA"/>
      </a:tcTxStyle>
      <a:tcStyle>
        <a:tcBdr>
          <a:left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5F5EA"/>
        </a:fontRef>
        <a:srgbClr val="F5F5EA"/>
      </a:tcTxStyle>
      <a:tcStyle>
        <a:tcBdr>
          <a:left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686763">
                  <a:alpha val="7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EEE7283C-3CF3-47DC-8721-378D4A62B228}" styleName="">
    <a:tblBg/>
    <a:wholeTbl>
      <a:tcTxStyle b="off" i="off">
        <a:fontRef idx="minor">
          <a:srgbClr val="546056"/>
        </a:fontRef>
        <a:srgbClr val="546056"/>
      </a:tcTxStyle>
      <a:tcStyle>
        <a:tcBdr>
          <a:left>
            <a:ln w="12700" cap="flat">
              <a:solidFill>
                <a:srgbClr val="B59660"/>
              </a:solidFill>
              <a:prstDash val="solid"/>
              <a:miter lim="400000"/>
            </a:ln>
          </a:left>
          <a:right>
            <a:ln w="12700" cap="flat">
              <a:solidFill>
                <a:srgbClr val="B59660"/>
              </a:solidFill>
              <a:prstDash val="solid"/>
              <a:miter lim="400000"/>
            </a:ln>
          </a:right>
          <a:top>
            <a:ln w="12700" cap="flat">
              <a:solidFill>
                <a:srgbClr val="B59660"/>
              </a:solidFill>
              <a:prstDash val="solid"/>
              <a:miter lim="400000"/>
            </a:ln>
          </a:top>
          <a:bottom>
            <a:ln w="12700" cap="flat">
              <a:solidFill>
                <a:srgbClr val="B59660"/>
              </a:solidFill>
              <a:prstDash val="solid"/>
              <a:miter lim="400000"/>
            </a:ln>
          </a:bottom>
          <a:insideH>
            <a:ln w="12700" cap="flat">
              <a:solidFill>
                <a:srgbClr val="B59660"/>
              </a:solidFill>
              <a:prstDash val="solid"/>
              <a:miter lim="400000"/>
            </a:ln>
          </a:insideH>
          <a:insideV>
            <a:ln w="12700" cap="flat">
              <a:solidFill>
                <a:srgbClr val="B5966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BFC0B3">
              <a:alpha val="30000"/>
            </a:srgbClr>
          </a:solidFill>
        </a:fill>
      </a:tcStyle>
    </a:band2H>
    <a:firstCol>
      <a:tcTxStyle b="on" i="off">
        <a:fontRef idx="minor">
          <a:srgbClr val="F5F5EA"/>
        </a:fontRef>
        <a:srgbClr val="F5F5EA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546056"/>
        </a:fontRef>
        <a:srgbClr val="546056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B5966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5F5EA"/>
        </a:fontRef>
        <a:srgbClr val="F5F5EA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CF821DB8-F4EB-4A41-A1BA-3FCAFE7338EE}" styleName="">
    <a:tblBg/>
    <a:wholeTbl>
      <a:tcTxStyle b="on" i="off">
        <a:fontRef idx="minor">
          <a:srgbClr val="7B867F">
            <a:alpha val="92000"/>
          </a:srgbClr>
        </a:fontRef>
        <a:srgbClr val="7B867F">
          <a:alpha val="92000"/>
        </a:srgbClr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BFC0B3">
              <a:alpha val="30000"/>
            </a:srgbClr>
          </a:solidFill>
        </a:fill>
      </a:tcStyle>
    </a:band2H>
    <a:firstCol>
      <a:tcTxStyle b="on" i="off">
        <a:fontRef idx="minor">
          <a:srgbClr val="F5F5EA"/>
        </a:fontRef>
        <a:srgbClr val="F5F5EA"/>
      </a:tcTxStyle>
      <a:tcStyle>
        <a:tcBdr>
          <a:left>
            <a:ln w="127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insideV>
        </a:tcBdr>
        <a:fill>
          <a:solidFill>
            <a:srgbClr val="8F8E8A">
              <a:alpha val="80000"/>
            </a:srgbClr>
          </a:solidFill>
        </a:fill>
      </a:tcStyle>
    </a:firstCol>
    <a:lastRow>
      <a:tcTxStyle b="on" i="off">
        <a:fontRef idx="minor">
          <a:srgbClr val="F5F5EA"/>
        </a:fontRef>
        <a:srgbClr val="F5F5EA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2">
              <a:alpha val="90000"/>
            </a:schemeClr>
          </a:solidFill>
        </a:fill>
      </a:tcStyle>
    </a:lastRow>
    <a:firstRow>
      <a:tcTxStyle b="on" i="off">
        <a:fontRef idx="minor">
          <a:srgbClr val="F5F5EA"/>
        </a:fontRef>
        <a:srgbClr val="F5F5EA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070707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2">
              <a:alpha val="90000"/>
            </a:schemeClr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546056"/>
        </a:fontRef>
        <a:srgbClr val="546056"/>
      </a:tcTxStyle>
      <a:tcStyle>
        <a:tcBdr>
          <a:left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BFC0B3">
              <a:alpha val="30000"/>
            </a:srgbClr>
          </a:solidFill>
        </a:fill>
      </a:tcStyle>
    </a:band2H>
    <a:firstCol>
      <a:tcTxStyle b="on" i="off">
        <a:fontRef idx="minor">
          <a:srgbClr val="546056"/>
        </a:fontRef>
        <a:srgbClr val="546056"/>
      </a:tcTxStyle>
      <a:tcStyle>
        <a:tcBdr>
          <a:left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C6E72">
              <a:alpha val="11000"/>
            </a:srgbClr>
          </a:solidFill>
        </a:fill>
      </a:tcStyle>
    </a:firstCol>
    <a:lastRow>
      <a:tcTxStyle b="on" i="off">
        <a:fontRef idx="minor">
          <a:srgbClr val="546056"/>
        </a:fontRef>
        <a:srgbClr val="546056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474E49">
                  <a:alpha val="92000"/>
                </a:srgbClr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C6E72">
              <a:alpha val="80000"/>
            </a:srgbClr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546056"/>
        </a:fontRef>
        <a:srgbClr val="546056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BFC0B3">
              <a:alpha val="30000"/>
            </a:srgbClr>
          </a:solidFill>
        </a:fill>
      </a:tcStyle>
    </a:band2H>
    <a:firstCol>
      <a:tcTxStyle b="on" i="off">
        <a:fontRef idx="minor">
          <a:srgbClr val="546056"/>
        </a:fontRef>
        <a:srgbClr val="546056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546056"/>
        </a:fontRef>
        <a:srgbClr val="546056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546056"/>
        </a:fontRef>
        <a:srgbClr val="546056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3" d="100"/>
          <a:sy n="63" d="100"/>
        </p:scale>
        <p:origin x="-942" y="-210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9" name="Shape 12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85121955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大標題與副標題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647700" y="2095500"/>
            <a:ext cx="11709400" cy="2908300"/>
          </a:xfrm>
          <a:prstGeom prst="rect">
            <a:avLst/>
          </a:prstGeom>
        </p:spPr>
        <p:txBody>
          <a:bodyPr anchor="b"/>
          <a:lstStyle>
            <a:lvl1pPr algn="ctr">
              <a:defRPr>
                <a:solidFill>
                  <a:srgbClr val="546056"/>
                </a:solidFill>
              </a:defRPr>
            </a:lvl1pPr>
          </a:lstStyle>
          <a:p>
            <a:r>
              <a:t>大標題文字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647700" y="5207000"/>
            <a:ext cx="11709400" cy="13970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10000"/>
              </a:lnSpc>
              <a:spcBef>
                <a:spcPts val="0"/>
              </a:spcBef>
              <a:buSzTx/>
              <a:buNone/>
              <a:defRPr sz="3200" i="1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1pPr>
            <a:lvl2pPr marL="0" indent="228600" algn="ctr">
              <a:lnSpc>
                <a:spcPct val="110000"/>
              </a:lnSpc>
              <a:spcBef>
                <a:spcPts val="0"/>
              </a:spcBef>
              <a:buSzTx/>
              <a:buNone/>
              <a:defRPr sz="3200" i="1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2pPr>
            <a:lvl3pPr marL="0" indent="457200" algn="ctr">
              <a:lnSpc>
                <a:spcPct val="110000"/>
              </a:lnSpc>
              <a:spcBef>
                <a:spcPts val="0"/>
              </a:spcBef>
              <a:buSzTx/>
              <a:buNone/>
              <a:defRPr sz="3200" i="1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3pPr>
            <a:lvl4pPr marL="0" indent="685800" algn="ctr">
              <a:lnSpc>
                <a:spcPct val="110000"/>
              </a:lnSpc>
              <a:spcBef>
                <a:spcPts val="0"/>
              </a:spcBef>
              <a:buSzTx/>
              <a:buNone/>
              <a:defRPr sz="3200" i="1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4pPr>
            <a:lvl5pPr marL="0" indent="914400" algn="ctr">
              <a:lnSpc>
                <a:spcPct val="110000"/>
              </a:lnSpc>
              <a:spcBef>
                <a:spcPts val="0"/>
              </a:spcBef>
              <a:buSzTx/>
              <a:buNone/>
              <a:defRPr sz="3200" i="1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5pPr>
          </a:lstStyle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照片 - 一頁三張替換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quarter" idx="13"/>
          </p:nvPr>
        </p:nvSpPr>
        <p:spPr>
          <a:xfrm>
            <a:off x="4457700" y="355600"/>
            <a:ext cx="4089400" cy="60452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pic" sz="quarter" idx="14"/>
          </p:nvPr>
        </p:nvSpPr>
        <p:spPr>
          <a:xfrm>
            <a:off x="8559800" y="355600"/>
            <a:ext cx="4089400" cy="60452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2" name="Shape 22"/>
          <p:cNvSpPr>
            <a:spLocks noGrp="1"/>
          </p:cNvSpPr>
          <p:nvPr>
            <p:ph type="pic" sz="quarter" idx="15"/>
          </p:nvPr>
        </p:nvSpPr>
        <p:spPr>
          <a:xfrm>
            <a:off x="355600" y="355600"/>
            <a:ext cx="4089400" cy="60452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3" name="Shape 23"/>
          <p:cNvSpPr>
            <a:spLocks noGrp="1"/>
          </p:cNvSpPr>
          <p:nvPr>
            <p:ph type="title"/>
          </p:nvPr>
        </p:nvSpPr>
        <p:spPr>
          <a:xfrm>
            <a:off x="647700" y="6794500"/>
            <a:ext cx="11709400" cy="1422400"/>
          </a:xfrm>
          <a:prstGeom prst="rect">
            <a:avLst/>
          </a:prstGeom>
        </p:spPr>
        <p:txBody>
          <a:bodyPr anchor="b"/>
          <a:lstStyle>
            <a:lvl1pPr algn="ctr">
              <a:defRPr>
                <a:solidFill>
                  <a:srgbClr val="546056"/>
                </a:solidFill>
              </a:defRPr>
            </a:lvl1pPr>
          </a:lstStyle>
          <a:p>
            <a:r>
              <a:t>大標題文字</a:t>
            </a:r>
          </a:p>
        </p:txBody>
      </p:sp>
      <p:sp>
        <p:nvSpPr>
          <p:cNvPr id="24" name="Shape 24"/>
          <p:cNvSpPr>
            <a:spLocks noGrp="1"/>
          </p:cNvSpPr>
          <p:nvPr>
            <p:ph type="body" sz="quarter" idx="1"/>
          </p:nvPr>
        </p:nvSpPr>
        <p:spPr>
          <a:xfrm>
            <a:off x="647700" y="8204200"/>
            <a:ext cx="11709400" cy="12827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10000"/>
              </a:lnSpc>
              <a:spcBef>
                <a:spcPts val="0"/>
              </a:spcBef>
              <a:buSzTx/>
              <a:buNone/>
              <a:defRPr sz="3200" i="1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1pPr>
            <a:lvl2pPr marL="0" indent="228600" algn="ctr">
              <a:lnSpc>
                <a:spcPct val="110000"/>
              </a:lnSpc>
              <a:spcBef>
                <a:spcPts val="0"/>
              </a:spcBef>
              <a:buSzTx/>
              <a:buNone/>
              <a:defRPr sz="3200" i="1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2pPr>
            <a:lvl3pPr marL="0" indent="457200" algn="ctr">
              <a:lnSpc>
                <a:spcPct val="110000"/>
              </a:lnSpc>
              <a:spcBef>
                <a:spcPts val="0"/>
              </a:spcBef>
              <a:buSzTx/>
              <a:buNone/>
              <a:defRPr sz="3200" i="1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3pPr>
            <a:lvl4pPr marL="0" indent="685800" algn="ctr">
              <a:lnSpc>
                <a:spcPct val="110000"/>
              </a:lnSpc>
              <a:spcBef>
                <a:spcPts val="0"/>
              </a:spcBef>
              <a:buSzTx/>
              <a:buNone/>
              <a:defRPr sz="3200" i="1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4pPr>
            <a:lvl5pPr marL="0" indent="914400" algn="ctr">
              <a:lnSpc>
                <a:spcPct val="110000"/>
              </a:lnSpc>
              <a:spcBef>
                <a:spcPts val="0"/>
              </a:spcBef>
              <a:buSzTx/>
              <a:buNone/>
              <a:defRPr sz="3200" i="1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5pPr>
          </a:lstStyle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25" name="Shape 2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照片 - 水平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>
            <a:spLocks noGrp="1"/>
          </p:cNvSpPr>
          <p:nvPr>
            <p:ph type="pic" idx="13"/>
          </p:nvPr>
        </p:nvSpPr>
        <p:spPr>
          <a:xfrm>
            <a:off x="368300" y="368300"/>
            <a:ext cx="12268200" cy="60452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3" name="Shape 33"/>
          <p:cNvSpPr>
            <a:spLocks noGrp="1"/>
          </p:cNvSpPr>
          <p:nvPr>
            <p:ph type="title"/>
          </p:nvPr>
        </p:nvSpPr>
        <p:spPr>
          <a:xfrm>
            <a:off x="647700" y="6794500"/>
            <a:ext cx="11709400" cy="1422400"/>
          </a:xfrm>
          <a:prstGeom prst="rect">
            <a:avLst/>
          </a:prstGeom>
        </p:spPr>
        <p:txBody>
          <a:bodyPr anchor="b"/>
          <a:lstStyle>
            <a:lvl1pPr algn="ctr">
              <a:defRPr>
                <a:solidFill>
                  <a:srgbClr val="546056"/>
                </a:solidFill>
              </a:defRPr>
            </a:lvl1pPr>
          </a:lstStyle>
          <a:p>
            <a:r>
              <a:t>大標題文字</a:t>
            </a:r>
          </a:p>
        </p:txBody>
      </p:sp>
      <p:sp>
        <p:nvSpPr>
          <p:cNvPr id="34" name="Shape 34"/>
          <p:cNvSpPr>
            <a:spLocks noGrp="1"/>
          </p:cNvSpPr>
          <p:nvPr>
            <p:ph type="body" sz="quarter" idx="1"/>
          </p:nvPr>
        </p:nvSpPr>
        <p:spPr>
          <a:xfrm>
            <a:off x="647700" y="8204200"/>
            <a:ext cx="11709400" cy="12827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10000"/>
              </a:lnSpc>
              <a:spcBef>
                <a:spcPts val="0"/>
              </a:spcBef>
              <a:buSzTx/>
              <a:buNone/>
              <a:defRPr sz="3200" i="1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1pPr>
            <a:lvl2pPr marL="0" indent="228600" algn="ctr">
              <a:lnSpc>
                <a:spcPct val="110000"/>
              </a:lnSpc>
              <a:spcBef>
                <a:spcPts val="0"/>
              </a:spcBef>
              <a:buSzTx/>
              <a:buNone/>
              <a:defRPr sz="3200" i="1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2pPr>
            <a:lvl3pPr marL="0" indent="457200" algn="ctr">
              <a:lnSpc>
                <a:spcPct val="110000"/>
              </a:lnSpc>
              <a:spcBef>
                <a:spcPts val="0"/>
              </a:spcBef>
              <a:buSzTx/>
              <a:buNone/>
              <a:defRPr sz="3200" i="1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3pPr>
            <a:lvl4pPr marL="0" indent="685800" algn="ctr">
              <a:lnSpc>
                <a:spcPct val="110000"/>
              </a:lnSpc>
              <a:spcBef>
                <a:spcPts val="0"/>
              </a:spcBef>
              <a:buSzTx/>
              <a:buNone/>
              <a:defRPr sz="3200" i="1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4pPr>
            <a:lvl5pPr marL="0" indent="914400" algn="ctr">
              <a:lnSpc>
                <a:spcPct val="110000"/>
              </a:lnSpc>
              <a:spcBef>
                <a:spcPts val="0"/>
              </a:spcBef>
              <a:buSzTx/>
              <a:buNone/>
              <a:defRPr sz="3200" i="1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5pPr>
          </a:lstStyle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35" name="Shape 3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大標題 - 中央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>
            <a:spLocks noGrp="1"/>
          </p:cNvSpPr>
          <p:nvPr>
            <p:ph type="title"/>
          </p:nvPr>
        </p:nvSpPr>
        <p:spPr>
          <a:xfrm>
            <a:off x="647700" y="3390900"/>
            <a:ext cx="11709400" cy="2959100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rgbClr val="546056"/>
                </a:solidFill>
              </a:defRPr>
            </a:lvl1pPr>
          </a:lstStyle>
          <a:p>
            <a:r>
              <a:t>大標題文字</a:t>
            </a:r>
          </a:p>
        </p:txBody>
      </p:sp>
      <p:sp>
        <p:nvSpPr>
          <p:cNvPr id="43" name="Shape 4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照片 - 直式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>
            <a:spLocks noGrp="1"/>
          </p:cNvSpPr>
          <p:nvPr>
            <p:ph type="pic" sz="half" idx="13"/>
          </p:nvPr>
        </p:nvSpPr>
        <p:spPr>
          <a:xfrm>
            <a:off x="6489700" y="622300"/>
            <a:ext cx="5892800" cy="85217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51" name="Shape 51"/>
          <p:cNvSpPr>
            <a:spLocks noGrp="1"/>
          </p:cNvSpPr>
          <p:nvPr>
            <p:ph type="title"/>
          </p:nvPr>
        </p:nvSpPr>
        <p:spPr>
          <a:xfrm>
            <a:off x="647700" y="1689100"/>
            <a:ext cx="5600700" cy="3492500"/>
          </a:xfrm>
          <a:prstGeom prst="rect">
            <a:avLst/>
          </a:prstGeom>
        </p:spPr>
        <p:txBody>
          <a:bodyPr anchor="b"/>
          <a:lstStyle>
            <a:lvl1pPr algn="ctr">
              <a:defRPr>
                <a:solidFill>
                  <a:srgbClr val="546056"/>
                </a:solidFill>
              </a:defRPr>
            </a:lvl1pPr>
          </a:lstStyle>
          <a:p>
            <a:r>
              <a:t>大標題文字</a:t>
            </a:r>
          </a:p>
        </p:txBody>
      </p:sp>
      <p:sp>
        <p:nvSpPr>
          <p:cNvPr id="52" name="Shape 52"/>
          <p:cNvSpPr>
            <a:spLocks noGrp="1"/>
          </p:cNvSpPr>
          <p:nvPr>
            <p:ph type="body" sz="quarter" idx="1"/>
          </p:nvPr>
        </p:nvSpPr>
        <p:spPr>
          <a:xfrm>
            <a:off x="647700" y="5435600"/>
            <a:ext cx="5600700" cy="35941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10000"/>
              </a:lnSpc>
              <a:spcBef>
                <a:spcPts val="0"/>
              </a:spcBef>
              <a:buSzTx/>
              <a:buNone/>
              <a:defRPr sz="3200" i="1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1pPr>
            <a:lvl2pPr marL="0" indent="228600" algn="ctr">
              <a:lnSpc>
                <a:spcPct val="110000"/>
              </a:lnSpc>
              <a:spcBef>
                <a:spcPts val="0"/>
              </a:spcBef>
              <a:buSzTx/>
              <a:buNone/>
              <a:defRPr sz="3200" i="1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2pPr>
            <a:lvl3pPr marL="0" indent="457200" algn="ctr">
              <a:lnSpc>
                <a:spcPct val="110000"/>
              </a:lnSpc>
              <a:spcBef>
                <a:spcPts val="0"/>
              </a:spcBef>
              <a:buSzTx/>
              <a:buNone/>
              <a:defRPr sz="3200" i="1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3pPr>
            <a:lvl4pPr marL="0" indent="685800" algn="ctr">
              <a:lnSpc>
                <a:spcPct val="110000"/>
              </a:lnSpc>
              <a:spcBef>
                <a:spcPts val="0"/>
              </a:spcBef>
              <a:buSzTx/>
              <a:buNone/>
              <a:defRPr sz="3200" i="1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4pPr>
            <a:lvl5pPr marL="0" indent="914400" algn="ctr">
              <a:lnSpc>
                <a:spcPct val="110000"/>
              </a:lnSpc>
              <a:spcBef>
                <a:spcPts val="0"/>
              </a:spcBef>
              <a:buSzTx/>
              <a:buNone/>
              <a:defRPr sz="3200" i="1">
                <a:solidFill>
                  <a:srgbClr val="717D75"/>
                </a:solidFill>
                <a:latin typeface="Hoefler Text"/>
                <a:ea typeface="Hoefler Text"/>
                <a:cs typeface="Hoefler Text"/>
                <a:sym typeface="Hoefler Text"/>
              </a:defRPr>
            </a:lvl5pPr>
          </a:lstStyle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53" name="Shape 5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大標題 - 上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大標題文字</a:t>
            </a:r>
          </a:p>
        </p:txBody>
      </p:sp>
      <p:sp>
        <p:nvSpPr>
          <p:cNvPr id="61" name="Shape 6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大標題與項目符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大標題文字</a:t>
            </a:r>
          </a:p>
        </p:txBody>
      </p:sp>
      <p:sp>
        <p:nvSpPr>
          <p:cNvPr id="69" name="Shape 6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70" name="Shape 7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大標題、項目符號與照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>
            <a:spLocks noGrp="1"/>
          </p:cNvSpPr>
          <p:nvPr>
            <p:ph type="pic" sz="half" idx="13"/>
          </p:nvPr>
        </p:nvSpPr>
        <p:spPr>
          <a:xfrm>
            <a:off x="6718300" y="2590800"/>
            <a:ext cx="5676900" cy="65532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78" name="Shape 7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大標題文字</a:t>
            </a:r>
          </a:p>
        </p:txBody>
      </p:sp>
      <p:sp>
        <p:nvSpPr>
          <p:cNvPr id="79" name="Shape 79"/>
          <p:cNvSpPr>
            <a:spLocks noGrp="1"/>
          </p:cNvSpPr>
          <p:nvPr>
            <p:ph type="body" sz="half" idx="1"/>
          </p:nvPr>
        </p:nvSpPr>
        <p:spPr>
          <a:xfrm>
            <a:off x="647700" y="2628900"/>
            <a:ext cx="5600700" cy="6477000"/>
          </a:xfrm>
          <a:prstGeom prst="rect">
            <a:avLst/>
          </a:prstGeom>
        </p:spPr>
        <p:txBody>
          <a:bodyPr/>
          <a:lstStyle>
            <a:lvl1pPr marL="393700" indent="-393700">
              <a:lnSpc>
                <a:spcPct val="120000"/>
              </a:lnSpc>
              <a:spcBef>
                <a:spcPts val="2400"/>
              </a:spcBef>
              <a:buBlip>
                <a:blip r:embed="rId2"/>
              </a:buBlip>
              <a:defRPr sz="3200"/>
            </a:lvl1pPr>
            <a:lvl2pPr marL="787400" indent="-393700">
              <a:lnSpc>
                <a:spcPct val="120000"/>
              </a:lnSpc>
              <a:spcBef>
                <a:spcPts val="2400"/>
              </a:spcBef>
              <a:buBlip>
                <a:blip r:embed="rId2"/>
              </a:buBlip>
              <a:defRPr sz="3200"/>
            </a:lvl2pPr>
            <a:lvl3pPr marL="1181100" indent="-393700">
              <a:lnSpc>
                <a:spcPct val="120000"/>
              </a:lnSpc>
              <a:spcBef>
                <a:spcPts val="2400"/>
              </a:spcBef>
              <a:buBlip>
                <a:blip r:embed="rId2"/>
              </a:buBlip>
              <a:defRPr sz="3200"/>
            </a:lvl3pPr>
            <a:lvl4pPr marL="1574800" indent="-393700">
              <a:lnSpc>
                <a:spcPct val="120000"/>
              </a:lnSpc>
              <a:spcBef>
                <a:spcPts val="2400"/>
              </a:spcBef>
              <a:buBlip>
                <a:blip r:embed="rId2"/>
              </a:buBlip>
              <a:defRPr sz="3200"/>
            </a:lvl4pPr>
            <a:lvl5pPr marL="1968500" indent="-393700">
              <a:lnSpc>
                <a:spcPct val="120000"/>
              </a:lnSpc>
              <a:spcBef>
                <a:spcPts val="2400"/>
              </a:spcBef>
              <a:buBlip>
                <a:blip r:embed="rId2"/>
              </a:buBlip>
              <a:defRPr sz="3200"/>
            </a:lvl5pPr>
          </a:lstStyle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80" name="Shape 8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項目符號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>
            <a:spLocks noGrp="1"/>
          </p:cNvSpPr>
          <p:nvPr>
            <p:ph type="body" idx="1"/>
          </p:nvPr>
        </p:nvSpPr>
        <p:spPr>
          <a:xfrm>
            <a:off x="647700" y="647700"/>
            <a:ext cx="11709400" cy="8458200"/>
          </a:xfrm>
          <a:prstGeom prst="rect">
            <a:avLst/>
          </a:prstGeom>
        </p:spPr>
        <p:txBody>
          <a:bodyPr/>
          <a:lstStyle>
            <a:lvl1pPr>
              <a:buBlip>
                <a:blip r:embed="rId3"/>
              </a:buBlip>
            </a:lvl1pPr>
            <a:lvl2pPr>
              <a:buBlip>
                <a:blip r:embed="rId3"/>
              </a:buBlip>
            </a:lvl2pPr>
            <a:lvl3pPr>
              <a:buBlip>
                <a:blip r:embed="rId3"/>
              </a:buBlip>
            </a:lvl3pPr>
            <a:lvl4pPr>
              <a:buBlip>
                <a:blip r:embed="rId3"/>
              </a:buBlip>
            </a:lvl4pPr>
            <a:lvl5pPr>
              <a:buBlip>
                <a:blip r:embed="rId3"/>
              </a:buBlip>
            </a:lvl5pPr>
          </a:lstStyle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88" name="Shape 8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照片 - 一頁三張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>
            <a:spLocks noGrp="1"/>
          </p:cNvSpPr>
          <p:nvPr>
            <p:ph type="pic" sz="quarter" idx="13"/>
          </p:nvPr>
        </p:nvSpPr>
        <p:spPr>
          <a:xfrm>
            <a:off x="6540500" y="4902200"/>
            <a:ext cx="5854700" cy="42418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96" name="Shape 96"/>
          <p:cNvSpPr>
            <a:spLocks noGrp="1"/>
          </p:cNvSpPr>
          <p:nvPr>
            <p:ph type="pic" sz="quarter" idx="14"/>
          </p:nvPr>
        </p:nvSpPr>
        <p:spPr>
          <a:xfrm>
            <a:off x="6540500" y="641350"/>
            <a:ext cx="5854700" cy="42418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97" name="Shape 97"/>
          <p:cNvSpPr>
            <a:spLocks noGrp="1"/>
          </p:cNvSpPr>
          <p:nvPr>
            <p:ph type="pic" sz="half" idx="15"/>
          </p:nvPr>
        </p:nvSpPr>
        <p:spPr>
          <a:xfrm>
            <a:off x="622300" y="622300"/>
            <a:ext cx="5892800" cy="85217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98" name="Shape 9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名言語錄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>
            <a:spLocks noGrp="1"/>
          </p:cNvSpPr>
          <p:nvPr>
            <p:ph type="body" sz="quarter" idx="13"/>
          </p:nvPr>
        </p:nvSpPr>
        <p:spPr>
          <a:xfrm>
            <a:off x="2044700" y="6642100"/>
            <a:ext cx="8902700" cy="6731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200" i="1"/>
            </a:lvl1pPr>
          </a:lstStyle>
          <a:p>
            <a:r>
              <a:t>–王大明</a:t>
            </a:r>
          </a:p>
        </p:txBody>
      </p:sp>
      <p:sp>
        <p:nvSpPr>
          <p:cNvPr id="106" name="Shape 106"/>
          <p:cNvSpPr>
            <a:spLocks noGrp="1"/>
          </p:cNvSpPr>
          <p:nvPr>
            <p:ph type="body" sz="quarter" idx="14"/>
          </p:nvPr>
        </p:nvSpPr>
        <p:spPr>
          <a:xfrm>
            <a:off x="2044700" y="4171950"/>
            <a:ext cx="8902700" cy="8763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2400"/>
              </a:spcBef>
              <a:buSzTx/>
              <a:buNone/>
            </a:lvl1pPr>
          </a:lstStyle>
          <a:p>
            <a:r>
              <a:t>「在此輸入名言語錄」</a:t>
            </a:r>
          </a:p>
        </p:txBody>
      </p:sp>
      <p:sp>
        <p:nvSpPr>
          <p:cNvPr id="107" name="Shape 10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照片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15" name="Shape 11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空白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647700" y="152400"/>
            <a:ext cx="11709400" cy="2032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大標題文字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647700" y="2628900"/>
            <a:ext cx="11709400" cy="6477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>
              <a:buBlip>
                <a:blip r:embed="rId16"/>
              </a:buBlip>
            </a:lvl1pPr>
            <a:lvl2pPr>
              <a:buBlip>
                <a:blip r:embed="rId16"/>
              </a:buBlip>
            </a:lvl2pPr>
            <a:lvl3pPr>
              <a:buBlip>
                <a:blip r:embed="rId16"/>
              </a:buBlip>
            </a:lvl3pPr>
            <a:lvl4pPr>
              <a:buBlip>
                <a:blip r:embed="rId16"/>
              </a:buBlip>
            </a:lvl4pPr>
            <a:lvl5pPr>
              <a:buBlip>
                <a:blip r:embed="rId16"/>
              </a:buBlip>
            </a:lvl5pPr>
          </a:lstStyle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6324599" y="9359900"/>
            <a:ext cx="342901" cy="4064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>
                <a:solidFill>
                  <a:srgbClr val="FFFFFF">
                    <a:alpha val="95000"/>
                  </a:srgbClr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spd="med"/>
  <p:txStyles>
    <p:titleStyle>
      <a:lvl1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000" b="0" i="0" u="none" strike="noStrike" cap="none" spc="0" baseline="0">
          <a:ln>
            <a:noFill/>
          </a:ln>
          <a:solidFill>
            <a:srgbClr val="FFFFFF">
              <a:alpha val="95000"/>
            </a:srgbClr>
          </a:solidFill>
          <a:uFillTx/>
          <a:latin typeface="+mn-lt"/>
          <a:ea typeface="+mn-ea"/>
          <a:cs typeface="+mn-cs"/>
          <a:sym typeface="Palatino"/>
        </a:defRPr>
      </a:lvl1pPr>
      <a:lvl2pPr marL="0" marR="0" indent="2286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000" b="0" i="0" u="none" strike="noStrike" cap="none" spc="0" baseline="0">
          <a:ln>
            <a:noFill/>
          </a:ln>
          <a:solidFill>
            <a:srgbClr val="FFFFFF">
              <a:alpha val="95000"/>
            </a:srgbClr>
          </a:solidFill>
          <a:uFillTx/>
          <a:latin typeface="+mn-lt"/>
          <a:ea typeface="+mn-ea"/>
          <a:cs typeface="+mn-cs"/>
          <a:sym typeface="Palatino"/>
        </a:defRPr>
      </a:lvl2pPr>
      <a:lvl3pPr marL="0" marR="0" indent="4572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000" b="0" i="0" u="none" strike="noStrike" cap="none" spc="0" baseline="0">
          <a:ln>
            <a:noFill/>
          </a:ln>
          <a:solidFill>
            <a:srgbClr val="FFFFFF">
              <a:alpha val="95000"/>
            </a:srgbClr>
          </a:solidFill>
          <a:uFillTx/>
          <a:latin typeface="+mn-lt"/>
          <a:ea typeface="+mn-ea"/>
          <a:cs typeface="+mn-cs"/>
          <a:sym typeface="Palatino"/>
        </a:defRPr>
      </a:lvl3pPr>
      <a:lvl4pPr marL="0" marR="0" indent="6858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000" b="0" i="0" u="none" strike="noStrike" cap="none" spc="0" baseline="0">
          <a:ln>
            <a:noFill/>
          </a:ln>
          <a:solidFill>
            <a:srgbClr val="FFFFFF">
              <a:alpha val="95000"/>
            </a:srgbClr>
          </a:solidFill>
          <a:uFillTx/>
          <a:latin typeface="+mn-lt"/>
          <a:ea typeface="+mn-ea"/>
          <a:cs typeface="+mn-cs"/>
          <a:sym typeface="Palatino"/>
        </a:defRPr>
      </a:lvl4pPr>
      <a:lvl5pPr marL="0" marR="0" indent="9144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000" b="0" i="0" u="none" strike="noStrike" cap="none" spc="0" baseline="0">
          <a:ln>
            <a:noFill/>
          </a:ln>
          <a:solidFill>
            <a:srgbClr val="FFFFFF">
              <a:alpha val="95000"/>
            </a:srgbClr>
          </a:solidFill>
          <a:uFillTx/>
          <a:latin typeface="+mn-lt"/>
          <a:ea typeface="+mn-ea"/>
          <a:cs typeface="+mn-cs"/>
          <a:sym typeface="Palatino"/>
        </a:defRPr>
      </a:lvl5pPr>
      <a:lvl6pPr marL="0" marR="0" indent="11430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000" b="0" i="0" u="none" strike="noStrike" cap="none" spc="0" baseline="0">
          <a:ln>
            <a:noFill/>
          </a:ln>
          <a:solidFill>
            <a:srgbClr val="FFFFFF">
              <a:alpha val="95000"/>
            </a:srgbClr>
          </a:solidFill>
          <a:uFillTx/>
          <a:latin typeface="+mn-lt"/>
          <a:ea typeface="+mn-ea"/>
          <a:cs typeface="+mn-cs"/>
          <a:sym typeface="Palatino"/>
        </a:defRPr>
      </a:lvl6pPr>
      <a:lvl7pPr marL="0" marR="0" indent="13716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000" b="0" i="0" u="none" strike="noStrike" cap="none" spc="0" baseline="0">
          <a:ln>
            <a:noFill/>
          </a:ln>
          <a:solidFill>
            <a:srgbClr val="FFFFFF">
              <a:alpha val="95000"/>
            </a:srgbClr>
          </a:solidFill>
          <a:uFillTx/>
          <a:latin typeface="+mn-lt"/>
          <a:ea typeface="+mn-ea"/>
          <a:cs typeface="+mn-cs"/>
          <a:sym typeface="Palatino"/>
        </a:defRPr>
      </a:lvl7pPr>
      <a:lvl8pPr marL="0" marR="0" indent="16002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000" b="0" i="0" u="none" strike="noStrike" cap="none" spc="0" baseline="0">
          <a:ln>
            <a:noFill/>
          </a:ln>
          <a:solidFill>
            <a:srgbClr val="FFFFFF">
              <a:alpha val="95000"/>
            </a:srgbClr>
          </a:solidFill>
          <a:uFillTx/>
          <a:latin typeface="+mn-lt"/>
          <a:ea typeface="+mn-ea"/>
          <a:cs typeface="+mn-cs"/>
          <a:sym typeface="Palatino"/>
        </a:defRPr>
      </a:lvl8pPr>
      <a:lvl9pPr marL="0" marR="0" indent="18288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000" b="0" i="0" u="none" strike="noStrike" cap="none" spc="0" baseline="0">
          <a:ln>
            <a:noFill/>
          </a:ln>
          <a:solidFill>
            <a:srgbClr val="FFFFFF">
              <a:alpha val="95000"/>
            </a:srgbClr>
          </a:solidFill>
          <a:uFillTx/>
          <a:latin typeface="+mn-lt"/>
          <a:ea typeface="+mn-ea"/>
          <a:cs typeface="+mn-cs"/>
          <a:sym typeface="Palatino"/>
        </a:defRPr>
      </a:lvl9pPr>
    </p:titleStyle>
    <p:bodyStyle>
      <a:lvl1pPr marL="533400" marR="0" indent="-5334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0000"/>
        <a:buFontTx/>
        <a:buBlip>
          <a:blip r:embed="rId16"/>
        </a:buBlip>
        <a:tabLst/>
        <a:defRPr sz="4300" b="0" i="0" u="none" strike="noStrike" cap="none" spc="0" baseline="0">
          <a:ln>
            <a:noFill/>
          </a:ln>
          <a:solidFill>
            <a:srgbClr val="546056"/>
          </a:solidFill>
          <a:uFillTx/>
          <a:latin typeface="+mn-lt"/>
          <a:ea typeface="+mn-ea"/>
          <a:cs typeface="+mn-cs"/>
          <a:sym typeface="Palatino"/>
        </a:defRPr>
      </a:lvl1pPr>
      <a:lvl2pPr marL="1066800" marR="0" indent="-5334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0000"/>
        <a:buFontTx/>
        <a:buBlip>
          <a:blip r:embed="rId16"/>
        </a:buBlip>
        <a:tabLst/>
        <a:defRPr sz="4300" b="0" i="0" u="none" strike="noStrike" cap="none" spc="0" baseline="0">
          <a:ln>
            <a:noFill/>
          </a:ln>
          <a:solidFill>
            <a:srgbClr val="546056"/>
          </a:solidFill>
          <a:uFillTx/>
          <a:latin typeface="+mn-lt"/>
          <a:ea typeface="+mn-ea"/>
          <a:cs typeface="+mn-cs"/>
          <a:sym typeface="Palatino"/>
        </a:defRPr>
      </a:lvl2pPr>
      <a:lvl3pPr marL="1600200" marR="0" indent="-5334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0000"/>
        <a:buFontTx/>
        <a:buBlip>
          <a:blip r:embed="rId16"/>
        </a:buBlip>
        <a:tabLst/>
        <a:defRPr sz="4300" b="0" i="0" u="none" strike="noStrike" cap="none" spc="0" baseline="0">
          <a:ln>
            <a:noFill/>
          </a:ln>
          <a:solidFill>
            <a:srgbClr val="546056"/>
          </a:solidFill>
          <a:uFillTx/>
          <a:latin typeface="+mn-lt"/>
          <a:ea typeface="+mn-ea"/>
          <a:cs typeface="+mn-cs"/>
          <a:sym typeface="Palatino"/>
        </a:defRPr>
      </a:lvl3pPr>
      <a:lvl4pPr marL="2133600" marR="0" indent="-5334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0000"/>
        <a:buFontTx/>
        <a:buBlip>
          <a:blip r:embed="rId16"/>
        </a:buBlip>
        <a:tabLst/>
        <a:defRPr sz="4300" b="0" i="0" u="none" strike="noStrike" cap="none" spc="0" baseline="0">
          <a:ln>
            <a:noFill/>
          </a:ln>
          <a:solidFill>
            <a:srgbClr val="546056"/>
          </a:solidFill>
          <a:uFillTx/>
          <a:latin typeface="+mn-lt"/>
          <a:ea typeface="+mn-ea"/>
          <a:cs typeface="+mn-cs"/>
          <a:sym typeface="Palatino"/>
        </a:defRPr>
      </a:lvl4pPr>
      <a:lvl5pPr marL="2667000" marR="0" indent="-5334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0000"/>
        <a:buFontTx/>
        <a:buBlip>
          <a:blip r:embed="rId16"/>
        </a:buBlip>
        <a:tabLst/>
        <a:defRPr sz="4300" b="0" i="0" u="none" strike="noStrike" cap="none" spc="0" baseline="0">
          <a:ln>
            <a:noFill/>
          </a:ln>
          <a:solidFill>
            <a:srgbClr val="546056"/>
          </a:solidFill>
          <a:uFillTx/>
          <a:latin typeface="+mn-lt"/>
          <a:ea typeface="+mn-ea"/>
          <a:cs typeface="+mn-cs"/>
          <a:sym typeface="Palatino"/>
        </a:defRPr>
      </a:lvl5pPr>
      <a:lvl6pPr marL="3200400" marR="0" indent="-5334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0000"/>
        <a:buFontTx/>
        <a:buBlip>
          <a:blip r:embed="rId16"/>
        </a:buBlip>
        <a:tabLst/>
        <a:defRPr sz="4300" b="0" i="0" u="none" strike="noStrike" cap="none" spc="0" baseline="0">
          <a:ln>
            <a:noFill/>
          </a:ln>
          <a:solidFill>
            <a:srgbClr val="546056"/>
          </a:solidFill>
          <a:uFillTx/>
          <a:latin typeface="+mn-lt"/>
          <a:ea typeface="+mn-ea"/>
          <a:cs typeface="+mn-cs"/>
          <a:sym typeface="Palatino"/>
        </a:defRPr>
      </a:lvl6pPr>
      <a:lvl7pPr marL="3733800" marR="0" indent="-5334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0000"/>
        <a:buFontTx/>
        <a:buBlip>
          <a:blip r:embed="rId16"/>
        </a:buBlip>
        <a:tabLst/>
        <a:defRPr sz="4300" b="0" i="0" u="none" strike="noStrike" cap="none" spc="0" baseline="0">
          <a:ln>
            <a:noFill/>
          </a:ln>
          <a:solidFill>
            <a:srgbClr val="546056"/>
          </a:solidFill>
          <a:uFillTx/>
          <a:latin typeface="+mn-lt"/>
          <a:ea typeface="+mn-ea"/>
          <a:cs typeface="+mn-cs"/>
          <a:sym typeface="Palatino"/>
        </a:defRPr>
      </a:lvl7pPr>
      <a:lvl8pPr marL="4267200" marR="0" indent="-5334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0000"/>
        <a:buFontTx/>
        <a:buBlip>
          <a:blip r:embed="rId16"/>
        </a:buBlip>
        <a:tabLst/>
        <a:defRPr sz="4300" b="0" i="0" u="none" strike="noStrike" cap="none" spc="0" baseline="0">
          <a:ln>
            <a:noFill/>
          </a:ln>
          <a:solidFill>
            <a:srgbClr val="546056"/>
          </a:solidFill>
          <a:uFillTx/>
          <a:latin typeface="+mn-lt"/>
          <a:ea typeface="+mn-ea"/>
          <a:cs typeface="+mn-cs"/>
          <a:sym typeface="Palatino"/>
        </a:defRPr>
      </a:lvl8pPr>
      <a:lvl9pPr marL="4800600" marR="0" indent="-5334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0000"/>
        <a:buFontTx/>
        <a:buBlip>
          <a:blip r:embed="rId16"/>
        </a:buBlip>
        <a:tabLst/>
        <a:defRPr sz="4300" b="0" i="0" u="none" strike="noStrike" cap="none" spc="0" baseline="0">
          <a:ln>
            <a:noFill/>
          </a:ln>
          <a:solidFill>
            <a:srgbClr val="546056"/>
          </a:solidFill>
          <a:uFillTx/>
          <a:latin typeface="+mn-lt"/>
          <a:ea typeface="+mn-ea"/>
          <a:cs typeface="+mn-cs"/>
          <a:sym typeface="Palatino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t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jpeg"/><Relationship Id="rId9" Type="http://schemas.openxmlformats.org/officeDocument/2006/relationships/image" Target="../media/image20.t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圖片版面配置區 130"/>
          <p:cNvPicPr>
            <a:picLocks noGrp="1"/>
          </p:cNvPicPr>
          <p:nvPr>
            <p:ph type="pic" idx="13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4513722" y="483413"/>
            <a:ext cx="3924695" cy="5789574"/>
          </a:xfrm>
          <a:prstGeom prst="rect">
            <a:avLst/>
          </a:prstGeom>
        </p:spPr>
      </p:pic>
      <p:pic>
        <p:nvPicPr>
          <p:cNvPr id="132" name="圖片版面配置區 131"/>
          <p:cNvPicPr>
            <a:picLocks noGrp="1"/>
          </p:cNvPicPr>
          <p:nvPr>
            <p:ph type="pic" idx="14"/>
          </p:nvPr>
        </p:nvPicPr>
        <p:blipFill>
          <a:blip r:embed="rId3">
            <a:extLst/>
          </a:blip>
          <a:stretch>
            <a:fillRect/>
          </a:stretch>
        </p:blipFill>
        <p:spPr>
          <a:xfrm>
            <a:off x="8768926" y="448172"/>
            <a:ext cx="3972373" cy="5860056"/>
          </a:xfrm>
          <a:prstGeom prst="rect">
            <a:avLst/>
          </a:prstGeom>
        </p:spPr>
      </p:pic>
      <p:sp>
        <p:nvSpPr>
          <p:cNvPr id="133" name="Shape 133"/>
          <p:cNvSpPr>
            <a:spLocks noGrp="1"/>
          </p:cNvSpPr>
          <p:nvPr>
            <p:ph type="title"/>
          </p:nvPr>
        </p:nvSpPr>
        <p:spPr>
          <a:xfrm>
            <a:off x="2509007" y="6651601"/>
            <a:ext cx="7700989" cy="1422401"/>
          </a:xfrm>
          <a:prstGeom prst="rect">
            <a:avLst/>
          </a:prstGeom>
        </p:spPr>
        <p:txBody>
          <a:bodyPr/>
          <a:lstStyle>
            <a:lvl1pPr defTabSz="457200">
              <a:defRPr sz="7200">
                <a:solidFill>
                  <a:srgbClr val="000000"/>
                </a:solidFill>
                <a:latin typeface="Kaiti TC Regular"/>
                <a:ea typeface="Kaiti TC Regular"/>
                <a:cs typeface="Kaiti TC Regular"/>
                <a:sym typeface="Kaiti TC Regular"/>
              </a:defRPr>
            </a:lvl1pPr>
          </a:lstStyle>
          <a:p>
            <a:r>
              <a:t>跆拳道社</a:t>
            </a:r>
          </a:p>
        </p:txBody>
      </p:sp>
      <p:sp>
        <p:nvSpPr>
          <p:cNvPr id="134" name="Shape 134"/>
          <p:cNvSpPr/>
          <p:nvPr/>
        </p:nvSpPr>
        <p:spPr>
          <a:xfrm>
            <a:off x="2651906" y="7676820"/>
            <a:ext cx="7700988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b">
            <a:normAutofit/>
          </a:bodyPr>
          <a:lstStyle>
            <a:lvl1pPr defTabSz="457200">
              <a:defRPr sz="6200">
                <a:solidFill>
                  <a:srgbClr val="000000"/>
                </a:solidFill>
                <a:latin typeface="Kaiti TC Regular"/>
                <a:ea typeface="Kaiti TC Regular"/>
                <a:cs typeface="Kaiti TC Regular"/>
                <a:sym typeface="Kaiti TC Regular"/>
              </a:defRPr>
            </a:lvl1pPr>
          </a:lstStyle>
          <a:p>
            <a:r>
              <a:t>品勢</a:t>
            </a:r>
          </a:p>
        </p:txBody>
      </p:sp>
      <p:pic>
        <p:nvPicPr>
          <p:cNvPr id="135" name="pasted-image.tiff"/>
          <p:cNvPicPr>
            <a:picLocks noChangeAspect="1"/>
          </p:cNvPicPr>
          <p:nvPr/>
        </p:nvPicPr>
        <p:blipFill>
          <a:blip r:embed="rId4">
            <a:extLst/>
          </a:blip>
          <a:srcRect l="25135" t="16666" r="25015" b="16650"/>
          <a:stretch>
            <a:fillRect/>
          </a:stretch>
        </p:blipFill>
        <p:spPr>
          <a:xfrm flipH="1">
            <a:off x="8511408" y="5295447"/>
            <a:ext cx="3090899" cy="41347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12" h="21581" extrusionOk="0">
                <a:moveTo>
                  <a:pt x="9484" y="2"/>
                </a:moveTo>
                <a:cubicBezTo>
                  <a:pt x="8740" y="36"/>
                  <a:pt x="8033" y="474"/>
                  <a:pt x="8036" y="1133"/>
                </a:cubicBezTo>
                <a:cubicBezTo>
                  <a:pt x="8039" y="1751"/>
                  <a:pt x="8378" y="2772"/>
                  <a:pt x="8655" y="3002"/>
                </a:cubicBezTo>
                <a:cubicBezTo>
                  <a:pt x="8973" y="3266"/>
                  <a:pt x="8953" y="3301"/>
                  <a:pt x="8384" y="3503"/>
                </a:cubicBezTo>
                <a:cubicBezTo>
                  <a:pt x="7416" y="3848"/>
                  <a:pt x="7110" y="4444"/>
                  <a:pt x="6948" y="6297"/>
                </a:cubicBezTo>
                <a:cubicBezTo>
                  <a:pt x="6837" y="7563"/>
                  <a:pt x="6913" y="7836"/>
                  <a:pt x="7412" y="8006"/>
                </a:cubicBezTo>
                <a:lnTo>
                  <a:pt x="7791" y="8137"/>
                </a:lnTo>
                <a:lnTo>
                  <a:pt x="7702" y="9148"/>
                </a:lnTo>
                <a:lnTo>
                  <a:pt x="7614" y="10159"/>
                </a:lnTo>
                <a:lnTo>
                  <a:pt x="5677" y="12356"/>
                </a:lnTo>
                <a:cubicBezTo>
                  <a:pt x="4613" y="13565"/>
                  <a:pt x="3618" y="14771"/>
                  <a:pt x="3465" y="15039"/>
                </a:cubicBezTo>
                <a:cubicBezTo>
                  <a:pt x="3312" y="15306"/>
                  <a:pt x="2751" y="16598"/>
                  <a:pt x="2222" y="17910"/>
                </a:cubicBezTo>
                <a:lnTo>
                  <a:pt x="1261" y="20296"/>
                </a:lnTo>
                <a:lnTo>
                  <a:pt x="648" y="20466"/>
                </a:lnTo>
                <a:cubicBezTo>
                  <a:pt x="234" y="20581"/>
                  <a:pt x="19" y="20679"/>
                  <a:pt x="1" y="20781"/>
                </a:cubicBezTo>
                <a:cubicBezTo>
                  <a:pt x="-17" y="20883"/>
                  <a:pt x="161" y="20986"/>
                  <a:pt x="532" y="21112"/>
                </a:cubicBezTo>
                <a:cubicBezTo>
                  <a:pt x="1325" y="21382"/>
                  <a:pt x="2391" y="21383"/>
                  <a:pt x="3186" y="21112"/>
                </a:cubicBezTo>
                <a:cubicBezTo>
                  <a:pt x="3526" y="20997"/>
                  <a:pt x="3974" y="20900"/>
                  <a:pt x="4180" y="20899"/>
                </a:cubicBezTo>
                <a:cubicBezTo>
                  <a:pt x="5192" y="20895"/>
                  <a:pt x="5151" y="20947"/>
                  <a:pt x="6691" y="17815"/>
                </a:cubicBezTo>
                <a:cubicBezTo>
                  <a:pt x="7242" y="16694"/>
                  <a:pt x="7426" y="16434"/>
                  <a:pt x="7865" y="16168"/>
                </a:cubicBezTo>
                <a:cubicBezTo>
                  <a:pt x="8152" y="15994"/>
                  <a:pt x="8772" y="15580"/>
                  <a:pt x="9241" y="15250"/>
                </a:cubicBezTo>
                <a:cubicBezTo>
                  <a:pt x="9709" y="14920"/>
                  <a:pt x="10399" y="14475"/>
                  <a:pt x="10776" y="14262"/>
                </a:cubicBezTo>
                <a:lnTo>
                  <a:pt x="11464" y="13875"/>
                </a:lnTo>
                <a:lnTo>
                  <a:pt x="11823" y="14086"/>
                </a:lnTo>
                <a:cubicBezTo>
                  <a:pt x="12752" y="14634"/>
                  <a:pt x="14342" y="16347"/>
                  <a:pt x="15610" y="18165"/>
                </a:cubicBezTo>
                <a:cubicBezTo>
                  <a:pt x="16560" y="19526"/>
                  <a:pt x="16959" y="20019"/>
                  <a:pt x="17720" y="20768"/>
                </a:cubicBezTo>
                <a:cubicBezTo>
                  <a:pt x="18279" y="21319"/>
                  <a:pt x="18613" y="21441"/>
                  <a:pt x="18922" y="21210"/>
                </a:cubicBezTo>
                <a:cubicBezTo>
                  <a:pt x="19037" y="21123"/>
                  <a:pt x="19120" y="21150"/>
                  <a:pt x="19234" y="21309"/>
                </a:cubicBezTo>
                <a:cubicBezTo>
                  <a:pt x="19338" y="21455"/>
                  <a:pt x="19567" y="21540"/>
                  <a:pt x="19922" y="21566"/>
                </a:cubicBezTo>
                <a:cubicBezTo>
                  <a:pt x="20079" y="21578"/>
                  <a:pt x="20231" y="21582"/>
                  <a:pt x="20375" y="21580"/>
                </a:cubicBezTo>
                <a:cubicBezTo>
                  <a:pt x="20805" y="21576"/>
                  <a:pt x="21157" y="21515"/>
                  <a:pt x="21342" y="21406"/>
                </a:cubicBezTo>
                <a:cubicBezTo>
                  <a:pt x="21583" y="21264"/>
                  <a:pt x="21565" y="20957"/>
                  <a:pt x="21306" y="20795"/>
                </a:cubicBezTo>
                <a:cubicBezTo>
                  <a:pt x="21189" y="20723"/>
                  <a:pt x="21093" y="20570"/>
                  <a:pt x="21093" y="20458"/>
                </a:cubicBezTo>
                <a:cubicBezTo>
                  <a:pt x="21093" y="19783"/>
                  <a:pt x="18283" y="15842"/>
                  <a:pt x="16823" y="14469"/>
                </a:cubicBezTo>
                <a:cubicBezTo>
                  <a:pt x="16076" y="13767"/>
                  <a:pt x="15839" y="13452"/>
                  <a:pt x="15652" y="12907"/>
                </a:cubicBezTo>
                <a:cubicBezTo>
                  <a:pt x="15522" y="12532"/>
                  <a:pt x="15198" y="11593"/>
                  <a:pt x="14931" y="10821"/>
                </a:cubicBezTo>
                <a:lnTo>
                  <a:pt x="14445" y="9419"/>
                </a:lnTo>
                <a:lnTo>
                  <a:pt x="14729" y="8746"/>
                </a:lnTo>
                <a:cubicBezTo>
                  <a:pt x="14957" y="8207"/>
                  <a:pt x="15001" y="7877"/>
                  <a:pt x="14950" y="7087"/>
                </a:cubicBezTo>
                <a:cubicBezTo>
                  <a:pt x="14908" y="6438"/>
                  <a:pt x="14939" y="6073"/>
                  <a:pt x="15041" y="6026"/>
                </a:cubicBezTo>
                <a:cubicBezTo>
                  <a:pt x="15127" y="5987"/>
                  <a:pt x="15580" y="5879"/>
                  <a:pt x="16047" y="5788"/>
                </a:cubicBezTo>
                <a:cubicBezTo>
                  <a:pt x="16766" y="5647"/>
                  <a:pt x="16952" y="5557"/>
                  <a:pt x="17276" y="5200"/>
                </a:cubicBezTo>
                <a:cubicBezTo>
                  <a:pt x="17579" y="4865"/>
                  <a:pt x="17798" y="4752"/>
                  <a:pt x="18336" y="4649"/>
                </a:cubicBezTo>
                <a:cubicBezTo>
                  <a:pt x="18976" y="4526"/>
                  <a:pt x="19036" y="4534"/>
                  <a:pt x="19425" y="4779"/>
                </a:cubicBezTo>
                <a:cubicBezTo>
                  <a:pt x="19906" y="5083"/>
                  <a:pt x="19981" y="5090"/>
                  <a:pt x="20516" y="4883"/>
                </a:cubicBezTo>
                <a:cubicBezTo>
                  <a:pt x="20998" y="4696"/>
                  <a:pt x="21300" y="4157"/>
                  <a:pt x="21088" y="3859"/>
                </a:cubicBezTo>
                <a:cubicBezTo>
                  <a:pt x="20906" y="3605"/>
                  <a:pt x="20685" y="3574"/>
                  <a:pt x="18637" y="3511"/>
                </a:cubicBezTo>
                <a:cubicBezTo>
                  <a:pt x="17716" y="3483"/>
                  <a:pt x="16886" y="3415"/>
                  <a:pt x="16792" y="3360"/>
                </a:cubicBezTo>
                <a:cubicBezTo>
                  <a:pt x="16482" y="3178"/>
                  <a:pt x="15651" y="3095"/>
                  <a:pt x="13428" y="3029"/>
                </a:cubicBezTo>
                <a:lnTo>
                  <a:pt x="11227" y="2962"/>
                </a:lnTo>
                <a:lnTo>
                  <a:pt x="11274" y="2411"/>
                </a:lnTo>
                <a:cubicBezTo>
                  <a:pt x="11335" y="1696"/>
                  <a:pt x="11073" y="760"/>
                  <a:pt x="10713" y="417"/>
                </a:cubicBezTo>
                <a:cubicBezTo>
                  <a:pt x="10388" y="107"/>
                  <a:pt x="9930" y="-18"/>
                  <a:pt x="9484" y="2"/>
                </a:cubicBezTo>
                <a:close/>
              </a:path>
            </a:pathLst>
          </a:custGeom>
          <a:ln w="12700">
            <a:miter lim="400000"/>
          </a:ln>
          <a:effectLst>
            <a:outerShdw blurRad="63500" dist="25400" dir="5400000" rotWithShape="0">
              <a:srgbClr val="000000">
                <a:alpha val="50000"/>
              </a:srgbClr>
            </a:outerShdw>
          </a:effectLst>
        </p:spPr>
      </p:pic>
      <p:pic>
        <p:nvPicPr>
          <p:cNvPr id="136" name="pasted-image.pdf"/>
          <p:cNvPicPr>
            <a:picLocks noChangeAspect="1"/>
          </p:cNvPicPr>
          <p:nvPr/>
        </p:nvPicPr>
        <p:blipFill>
          <a:blip r:embed="rId5">
            <a:extLst/>
          </a:blip>
          <a:srcRect l="11057" t="1928"/>
          <a:stretch>
            <a:fillRect/>
          </a:stretch>
        </p:blipFill>
        <p:spPr>
          <a:xfrm>
            <a:off x="381991" y="612055"/>
            <a:ext cx="3830545" cy="564341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pasted-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84921" y="3629316"/>
            <a:ext cx="3643893" cy="4868730"/>
          </a:xfrm>
          <a:prstGeom prst="rect">
            <a:avLst/>
          </a:prstGeom>
          <a:ln w="12700">
            <a:miter lim="400000"/>
          </a:ln>
        </p:spPr>
      </p:pic>
      <p:pic>
        <p:nvPicPr>
          <p:cNvPr id="139" name="pasted-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644862" y="3612712"/>
            <a:ext cx="3668746" cy="4901938"/>
          </a:xfrm>
          <a:prstGeom prst="rect">
            <a:avLst/>
          </a:prstGeom>
          <a:ln w="12700">
            <a:miter lim="400000"/>
          </a:ln>
        </p:spPr>
      </p:pic>
      <p:pic>
        <p:nvPicPr>
          <p:cNvPr id="140" name="pasted-image.pd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729656" y="3612712"/>
            <a:ext cx="3690223" cy="4901938"/>
          </a:xfrm>
          <a:prstGeom prst="rect">
            <a:avLst/>
          </a:prstGeom>
          <a:ln w="12700">
            <a:miter lim="400000"/>
          </a:ln>
        </p:spPr>
      </p:pic>
      <p:sp>
        <p:nvSpPr>
          <p:cNvPr id="141" name="Shape 141"/>
          <p:cNvSpPr>
            <a:spLocks noGrp="1"/>
          </p:cNvSpPr>
          <p:nvPr>
            <p:ph type="title"/>
          </p:nvPr>
        </p:nvSpPr>
        <p:spPr>
          <a:xfrm>
            <a:off x="2628740" y="300857"/>
            <a:ext cx="7700989" cy="1422401"/>
          </a:xfrm>
          <a:prstGeom prst="rect">
            <a:avLst/>
          </a:prstGeom>
        </p:spPr>
        <p:txBody>
          <a:bodyPr anchor="b"/>
          <a:lstStyle>
            <a:lvl1pPr algn="ctr" defTabSz="457200">
              <a:defRPr sz="7200">
                <a:solidFill>
                  <a:srgbClr val="000000"/>
                </a:solidFill>
                <a:latin typeface="Kaiti TC Regular"/>
                <a:ea typeface="Kaiti TC Regular"/>
                <a:cs typeface="Kaiti TC Regular"/>
                <a:sym typeface="Kaiti TC Regular"/>
              </a:defRPr>
            </a:lvl1pPr>
          </a:lstStyle>
          <a:p>
            <a:r>
              <a:t>一步一腳印</a:t>
            </a: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圖片 142"/>
          <p:cNvPicPr>
            <a:picLocks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518139" y="2409441"/>
            <a:ext cx="2597875" cy="3462572"/>
          </a:xfrm>
          <a:prstGeom prst="rect">
            <a:avLst/>
          </a:prstGeom>
        </p:spPr>
      </p:pic>
      <p:pic>
        <p:nvPicPr>
          <p:cNvPr id="144" name="圖片 143"/>
          <p:cNvPicPr>
            <a:picLocks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725904" y="2409441"/>
            <a:ext cx="2597874" cy="3462572"/>
          </a:xfrm>
          <a:prstGeom prst="rect">
            <a:avLst/>
          </a:prstGeom>
        </p:spPr>
      </p:pic>
      <p:grpSp>
        <p:nvGrpSpPr>
          <p:cNvPr id="147" name="Group 147"/>
          <p:cNvGrpSpPr/>
          <p:nvPr/>
        </p:nvGrpSpPr>
        <p:grpSpPr>
          <a:xfrm>
            <a:off x="495802" y="6383559"/>
            <a:ext cx="3821621" cy="2951585"/>
            <a:chOff x="0" y="0"/>
            <a:chExt cx="3821620" cy="2951583"/>
          </a:xfrm>
        </p:grpSpPr>
        <p:pic>
          <p:nvPicPr>
            <p:cNvPr id="146" name="images (1).jp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01599" y="101600"/>
              <a:ext cx="3605722" cy="2608684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45" name="圖片 144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-1" y="0"/>
              <a:ext cx="3821622" cy="2951584"/>
            </a:xfrm>
            <a:prstGeom prst="rect">
              <a:avLst/>
            </a:prstGeom>
            <a:effectLst/>
          </p:spPr>
        </p:pic>
      </p:grpSp>
      <p:grpSp>
        <p:nvGrpSpPr>
          <p:cNvPr id="150" name="Group 150"/>
          <p:cNvGrpSpPr/>
          <p:nvPr/>
        </p:nvGrpSpPr>
        <p:grpSpPr>
          <a:xfrm>
            <a:off x="4501050" y="6373390"/>
            <a:ext cx="4002700" cy="2951585"/>
            <a:chOff x="0" y="0"/>
            <a:chExt cx="4002698" cy="2951583"/>
          </a:xfrm>
        </p:grpSpPr>
        <p:pic>
          <p:nvPicPr>
            <p:cNvPr id="149" name="images (3).jpg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101600" y="101600"/>
              <a:ext cx="3786799" cy="2608684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48" name="圖片 147"/>
            <p:cNvPicPr>
              <a:picLocks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0" y="0"/>
              <a:ext cx="4002699" cy="2951584"/>
            </a:xfrm>
            <a:prstGeom prst="rect">
              <a:avLst/>
            </a:prstGeom>
            <a:effectLst/>
          </p:spPr>
        </p:pic>
      </p:grpSp>
      <p:grpSp>
        <p:nvGrpSpPr>
          <p:cNvPr id="153" name="Group 153"/>
          <p:cNvGrpSpPr/>
          <p:nvPr/>
        </p:nvGrpSpPr>
        <p:grpSpPr>
          <a:xfrm>
            <a:off x="8687377" y="6373390"/>
            <a:ext cx="3821621" cy="2951585"/>
            <a:chOff x="0" y="0"/>
            <a:chExt cx="3821620" cy="2951583"/>
          </a:xfrm>
        </p:grpSpPr>
        <p:pic>
          <p:nvPicPr>
            <p:cNvPr id="152" name="images (2).jpg"/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>
              <a:off x="101600" y="101600"/>
              <a:ext cx="3605721" cy="2608684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51" name="圖片 150"/>
            <p:cNvPicPr>
              <a:picLocks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3821621" cy="2951584"/>
            </a:xfrm>
            <a:prstGeom prst="rect">
              <a:avLst/>
            </a:prstGeom>
            <a:effectLst/>
          </p:spPr>
        </p:pic>
      </p:grpSp>
      <p:sp>
        <p:nvSpPr>
          <p:cNvPr id="154" name="Shape 154"/>
          <p:cNvSpPr/>
          <p:nvPr/>
        </p:nvSpPr>
        <p:spPr>
          <a:xfrm>
            <a:off x="326610" y="917463"/>
            <a:ext cx="8944782" cy="990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defRPr sz="5000">
                <a:solidFill>
                  <a:srgbClr val="000000"/>
                </a:solidFill>
                <a:latin typeface="Kaiti TC Regular"/>
                <a:ea typeface="Kaiti TC Regular"/>
                <a:cs typeface="Kaiti TC Regular"/>
                <a:sym typeface="Kaiti TC Regular"/>
              </a:defRPr>
            </a:lvl1pPr>
          </a:lstStyle>
          <a:p>
            <a:r>
              <a:t>你也可成為一位跆拳道高手</a:t>
            </a:r>
          </a:p>
        </p:txBody>
      </p:sp>
      <p:pic>
        <p:nvPicPr>
          <p:cNvPr id="155" name="pasted-image.tiff"/>
          <p:cNvPicPr>
            <a:picLocks noChangeAspect="1"/>
          </p:cNvPicPr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7874945" y="1167033"/>
            <a:ext cx="5446486" cy="544648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BrushedCanvas">
  <a:themeElements>
    <a:clrScheme name="BrushedCanvas">
      <a:dk1>
        <a:srgbClr val="546056"/>
      </a:dk1>
      <a:lt1>
        <a:srgbClr val="600C52"/>
      </a:lt1>
      <a:dk2>
        <a:srgbClr val="61615E"/>
      </a:dk2>
      <a:lt2>
        <a:srgbClr val="CECECA"/>
      </a:lt2>
      <a:accent1>
        <a:srgbClr val="648FC7"/>
      </a:accent1>
      <a:accent2>
        <a:srgbClr val="77B06D"/>
      </a:accent2>
      <a:accent3>
        <a:srgbClr val="E0BC59"/>
      </a:accent3>
      <a:accent4>
        <a:srgbClr val="EB925B"/>
      </a:accent4>
      <a:accent5>
        <a:srgbClr val="C56667"/>
      </a:accent5>
      <a:accent6>
        <a:srgbClr val="927AB0"/>
      </a:accent6>
      <a:hlink>
        <a:srgbClr val="0000FF"/>
      </a:hlink>
      <a:folHlink>
        <a:srgbClr val="FF00FF"/>
      </a:folHlink>
    </a:clrScheme>
    <a:fontScheme name="BrushedCanvas">
      <a:majorFont>
        <a:latin typeface="Palatino"/>
        <a:ea typeface="Palatino"/>
        <a:cs typeface="Palatino"/>
      </a:majorFont>
      <a:minorFont>
        <a:latin typeface="Palatino"/>
        <a:ea typeface="Palatino"/>
        <a:cs typeface="Palatino"/>
      </a:minorFont>
    </a:fontScheme>
    <a:fmtScheme name="BrushedCanva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800" b="1" i="0" u="none" strike="noStrike" cap="none" spc="0" normalizeH="0" baseline="0">
            <a:ln>
              <a:noFill/>
            </a:ln>
            <a:solidFill>
              <a:srgbClr val="F5F8EB"/>
            </a:solidFill>
            <a:effectLst/>
            <a:uFillTx/>
            <a:latin typeface="+mn-lt"/>
            <a:ea typeface="+mn-ea"/>
            <a:cs typeface="+mn-cs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17D75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546056"/>
            </a:solidFill>
            <a:effectLst/>
            <a:uFillTx/>
            <a:latin typeface="+mn-lt"/>
            <a:ea typeface="+mn-ea"/>
            <a:cs typeface="+mn-cs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BrushedCanvas">
  <a:themeElements>
    <a:clrScheme name="BrushedCanvas">
      <a:dk1>
        <a:srgbClr val="000000"/>
      </a:dk1>
      <a:lt1>
        <a:srgbClr val="FFFFFF"/>
      </a:lt1>
      <a:dk2>
        <a:srgbClr val="61615E"/>
      </a:dk2>
      <a:lt2>
        <a:srgbClr val="CECECA"/>
      </a:lt2>
      <a:accent1>
        <a:srgbClr val="648FC7"/>
      </a:accent1>
      <a:accent2>
        <a:srgbClr val="77B06D"/>
      </a:accent2>
      <a:accent3>
        <a:srgbClr val="E0BC59"/>
      </a:accent3>
      <a:accent4>
        <a:srgbClr val="EB925B"/>
      </a:accent4>
      <a:accent5>
        <a:srgbClr val="C56667"/>
      </a:accent5>
      <a:accent6>
        <a:srgbClr val="927AB0"/>
      </a:accent6>
      <a:hlink>
        <a:srgbClr val="0000FF"/>
      </a:hlink>
      <a:folHlink>
        <a:srgbClr val="FF00FF"/>
      </a:folHlink>
    </a:clrScheme>
    <a:fontScheme name="BrushedCanvas">
      <a:majorFont>
        <a:latin typeface="Palatino"/>
        <a:ea typeface="Palatino"/>
        <a:cs typeface="Palatino"/>
      </a:majorFont>
      <a:minorFont>
        <a:latin typeface="Palatino"/>
        <a:ea typeface="Palatino"/>
        <a:cs typeface="Palatino"/>
      </a:minorFont>
    </a:fontScheme>
    <a:fmtScheme name="BrushedCanva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800" b="1" i="0" u="none" strike="noStrike" cap="none" spc="0" normalizeH="0" baseline="0">
            <a:ln>
              <a:noFill/>
            </a:ln>
            <a:solidFill>
              <a:srgbClr val="F5F8EB"/>
            </a:solidFill>
            <a:effectLst/>
            <a:uFillTx/>
            <a:latin typeface="+mn-lt"/>
            <a:ea typeface="+mn-ea"/>
            <a:cs typeface="+mn-cs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17D75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546056"/>
            </a:solidFill>
            <a:effectLst/>
            <a:uFillTx/>
            <a:latin typeface="+mn-lt"/>
            <a:ea typeface="+mn-ea"/>
            <a:cs typeface="+mn-cs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Office PowerPoint</Application>
  <PresentationFormat>自訂</PresentationFormat>
  <Paragraphs>4</Paragraphs>
  <Slides>3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4" baseType="lpstr">
      <vt:lpstr>BrushedCanvas</vt:lpstr>
      <vt:lpstr>跆拳道社</vt:lpstr>
      <vt:lpstr>一步一腳印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跆拳道社</dc:title>
  <dc:creator>DER</dc:creator>
  <cp:lastModifiedBy>User</cp:lastModifiedBy>
  <cp:revision>1</cp:revision>
  <dcterms:modified xsi:type="dcterms:W3CDTF">2021-07-07T00:07:30Z</dcterms:modified>
</cp:coreProperties>
</file>