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2" r:id="rId10"/>
    <p:sldId id="265" r:id="rId11"/>
    <p:sldId id="266" r:id="rId12"/>
    <p:sldId id="268" r:id="rId13"/>
    <p:sldId id="267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E4CFF8F-04E3-7DD0-5EF2-1941EF191E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31889F3-7F87-ED6F-FB9C-64FE2F133B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CB7B5-8F79-4A25-91CF-8481BBF77CAB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5ACED8-E343-0374-607C-D0FC7A828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211626D-BB88-0E8A-9639-56BB29101A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45DDB-85F5-4D04-8C5C-E7C8F6240B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732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DFD293-7CE0-4F53-0629-2D8F635D8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A854EE7-E979-F35C-4FA5-94D8C120E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855488-21AE-6B58-8435-E6CEBD13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94E44E-9ACF-B6DF-CF26-0EC4F59D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5AA931-D9C3-E9E2-EA06-3F507EB8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8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BCF338-CBB2-D82C-170B-A7755296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72E5FDD-E2A0-F708-2E49-2BC5E9EB3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176FF1-8075-B627-F643-D02C7D8D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075007-D580-FF76-5F79-DE0C1120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09E935-7827-B5E1-652E-516004B9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562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87D65D9-099B-5FD3-56CC-D97025565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14E5B8-69B3-5247-F652-68CB05B0A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365106-9B1F-675F-9450-6AE17F61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8DA4FB-CD85-2C23-5454-51FD834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6F8505-6774-FF05-A59D-CEBB1A4D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61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1697D-0878-38DB-2ABA-EA18EFC8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6FB398-021A-606F-BC1F-7F10D15B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5D3DDE-D57D-6188-A96C-5693B114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FC797-ED4F-5299-9A6E-69CD52C9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3150F7-7EBB-261F-9E67-222ADC45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90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5D7399-A8B0-18BD-274B-187E72A1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EDF5FA-8873-8011-CF59-FE6503ACF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7E713-B7BE-8A1C-FE52-D76B820A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C29F2F-1EAE-1C2A-7CE0-4DFAEAD3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1941BB-B405-6C47-CEAF-A33828C3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69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92A222-C1A2-7C17-2B9D-C556EAEB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58CDF0-2DDA-7E94-1B36-C65D975B3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700E42B-8CD4-AB40-CC28-0618CF8CB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33E1F67-F4D1-81AB-2875-B5FBFF37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F5D55F-7DAA-0435-0D46-DEE15F90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C986A93-E868-4C10-A13E-5B8578B5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18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A64F4D-22A4-C0E8-6C68-720A201B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84423BB-D627-081E-CAAB-595C0D1B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99D6EA4-FE65-7E12-2247-ABAB740DF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59A06A9-8710-0333-3536-B35C0B781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A669649-AA6F-EF74-F966-753A17863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8AA1CB3-3904-4542-4BD1-A87132A2D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0B22969-BCB7-9F79-D464-9BDF8BD3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1A615C2-2F65-5408-A20C-4D780790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4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357C4D-D60A-F610-9088-0CD9E04D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2C4583-EA7E-5EF8-190A-BEE0B576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D751035-122D-9721-D3DA-0B53E173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08D160-B1A8-8DBD-E721-14045E84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30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C70C8EF-40F1-FFDB-89E3-E4DA2ABB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63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0BA3F2-AA1D-44D4-F074-35184409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500190"/>
            <a:ext cx="609600" cy="352563"/>
          </a:xfrm>
        </p:spPr>
        <p:txBody>
          <a:bodyPr/>
          <a:lstStyle>
            <a:lvl1pPr>
              <a:defRPr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E1522A-5C0F-4210-ABB8-AE898ABCABA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31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B3F8BC-B329-E8A2-1C1B-2588E921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163724-44D0-7F02-D7F3-A26022FCF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70BB007-2D95-3E89-6B8B-21399FBB3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E582C2-F216-F53D-69D2-83C1B1EE6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C6267A2-7155-BCF3-C635-C5FE9AB2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E64D75-204D-221B-4B4E-345E3290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40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E93AC6-1E00-0B7B-F29A-A02CE88F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7D205A5-9927-2791-1AD7-BFA58552F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C15AD15-D442-F6BC-8B58-5D65C734C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E4CEBF-621D-6682-7137-C81F91D0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AAD121-58F8-0D5C-3E3A-0BDAC0FC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AE5E2D4-B225-B40E-8964-F3F077BE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81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FE21E44-43D6-6D6E-D176-834204C0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DE4F5A-6019-7719-E347-9FA4A6BBF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807B38-91F5-80BE-ABDC-1CDA5BE39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177E-20F9-4747-B385-3765B5DF16DD}" type="datetimeFigureOut">
              <a:rPr lang="zh-TW" altLang="en-US" smtClean="0"/>
              <a:t>2022/6/7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F81618-4D94-D6AF-DAB6-F480B72EB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9C08FD-5411-CE29-7BA9-362161B1E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1522A-5C0F-4210-ABB8-AE898ABCAB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75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665F37F-CD2F-418A-966F-6AFC12EF6D8A}"/>
              </a:ext>
            </a:extLst>
          </p:cNvPr>
          <p:cNvSpPr/>
          <p:nvPr/>
        </p:nvSpPr>
        <p:spPr>
          <a:xfrm>
            <a:off x="3669850" y="345977"/>
            <a:ext cx="4613764" cy="30830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桌遊社</a:t>
            </a:r>
            <a:endParaRPr lang="en-US" altLang="zh-TW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110</a:t>
            </a:r>
            <a:r>
              <a:rPr lang="zh-TW" alt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學年度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DC5BDAA-7026-435D-E920-3D14C13D9DF3}"/>
              </a:ext>
            </a:extLst>
          </p:cNvPr>
          <p:cNvSpPr txBox="1"/>
          <p:nvPr/>
        </p:nvSpPr>
        <p:spPr>
          <a:xfrm>
            <a:off x="1123122" y="4273827"/>
            <a:ext cx="4134465" cy="1954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Arial" panose="020B0604020202020204" pitchFamily="34" charset="0"/>
                <a:ea typeface="標楷體" panose="03000509000000000000" pitchFamily="65" charset="-120"/>
              </a:rPr>
              <a:t>社長：蔡勝帆</a:t>
            </a:r>
            <a:endParaRPr lang="en-US" altLang="zh-TW" sz="2800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Arial" panose="020B0604020202020204" pitchFamily="34" charset="0"/>
                <a:ea typeface="標楷體" panose="03000509000000000000" pitchFamily="65" charset="-120"/>
              </a:rPr>
              <a:t>副社長：李毓芸、曹棋琛</a:t>
            </a:r>
            <a:endParaRPr lang="en-US" altLang="zh-TW" sz="2800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Arial" panose="020B0604020202020204" pitchFamily="34" charset="0"/>
                <a:ea typeface="標楷體" panose="03000509000000000000" pitchFamily="65" charset="-120"/>
              </a:rPr>
              <a:t>指導老師：鄒瓊枝</a:t>
            </a:r>
          </a:p>
        </p:txBody>
      </p:sp>
    </p:spTree>
    <p:extLst>
      <p:ext uri="{BB962C8B-B14F-4D97-AF65-F5344CB8AC3E}">
        <p14:creationId xmlns:p14="http://schemas.microsoft.com/office/powerpoint/2010/main" val="364973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78FA5F-0EFB-21BB-3A78-85EFCC06D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87" y="3586199"/>
            <a:ext cx="3727513" cy="27956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1D4D34-3AB5-1026-41A3-2297ED657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51" y="3586199"/>
            <a:ext cx="3727513" cy="279563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35E28E-26CD-3CB9-FDD5-CD47E1A4C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51" y="305372"/>
            <a:ext cx="3727513" cy="27956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62F8A3-03DD-4CE5-9049-61C93E97E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87" y="305373"/>
            <a:ext cx="3727513" cy="27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6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4797F50-FA94-B517-E9F6-95DA5CAA9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347" y="3693550"/>
            <a:ext cx="3001618" cy="22512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8CEF6F-7859-2602-787E-9068A0D2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365" y="3693550"/>
            <a:ext cx="3001619" cy="22512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4D00407-DCDA-22F5-3004-68E1EFCA0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7" y="512272"/>
            <a:ext cx="3249218" cy="243691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584BE9-E1BA-DCD3-B6DE-2A67CFF7D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73" y="492851"/>
            <a:ext cx="3249218" cy="243691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B7D0CE5-ADBD-3D28-2C24-4DE54EB7C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40" y="512272"/>
            <a:ext cx="3249218" cy="2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2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F36EA7-CAA6-56A9-FC98-C8D70BB5B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0900" y="562339"/>
            <a:ext cx="3264604" cy="24484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96660A-9D82-F1C1-6699-225F4CE7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6023">
            <a:off x="2580179" y="3619157"/>
            <a:ext cx="3264605" cy="24484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895DF3-796D-22C0-64CB-082E3E138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5349">
            <a:off x="6481472" y="3619158"/>
            <a:ext cx="3264603" cy="24484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0E8073-6D17-D5BD-A15C-8E211DCDC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162">
            <a:off x="140417" y="837522"/>
            <a:ext cx="3341680" cy="250626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918D440-5ED7-5A6A-B4CD-634F64804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4564">
            <a:off x="8799436" y="671222"/>
            <a:ext cx="3226310" cy="24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1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785EE6-91E6-00D0-855F-2FBF2FFCA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2218" y="3832625"/>
            <a:ext cx="3228998" cy="24217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96F5AE-5905-7E02-33D7-D7AF4EC5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026" y="3832625"/>
            <a:ext cx="3228998" cy="24217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05B5D1-3D3C-43D5-B0A6-A536FAAC6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9996" y="603627"/>
            <a:ext cx="3228998" cy="24217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917E053-AFBE-8178-209A-98158BE96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348" y="572588"/>
            <a:ext cx="3228998" cy="242174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DB402C1-6354-FAB0-9A4A-EAD353CE1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1654" y="572589"/>
            <a:ext cx="3228998" cy="24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9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CE87E7-AACB-7669-74CF-466AAB2B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5289" y="4100231"/>
            <a:ext cx="2781587" cy="20861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839C69-D3E1-4886-0EA7-22E86FFA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331">
            <a:off x="253815" y="889277"/>
            <a:ext cx="3242899" cy="24321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6CFF94-5B77-D88B-C126-47926913E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3717" y="591464"/>
            <a:ext cx="3242899" cy="24321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87E526-D296-8B73-F39D-7CC51D498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4709">
            <a:off x="8171813" y="890370"/>
            <a:ext cx="3242896" cy="243217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3E02EE-6091-F69B-EEED-7453982A5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8352" y="4100232"/>
            <a:ext cx="2781588" cy="20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27E3F83-EAFE-279E-3F02-967DAABE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5230">
            <a:off x="253936" y="924088"/>
            <a:ext cx="3665114" cy="27488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6FCB806-0E1B-E58A-FA53-8A4B49442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9104">
            <a:off x="5134881" y="1208996"/>
            <a:ext cx="3959426" cy="29695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E066417-1CCB-88F3-6D0E-4F5C638C5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5426">
            <a:off x="2342815" y="3171491"/>
            <a:ext cx="3660339" cy="274525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C089DA2-564C-FDAA-1572-2B73BB97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8547">
            <a:off x="7742101" y="2920818"/>
            <a:ext cx="3959426" cy="29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5D5B82-C8FA-AE0C-AD31-3FF64CCA0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9605" y="1944215"/>
            <a:ext cx="3959426" cy="29695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D282FF-A4D6-14B9-5747-35DA7620C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3" y="3912874"/>
            <a:ext cx="3547930" cy="26609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F92DE8-0D7C-7191-6A1C-63BE1269A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55" y="3702783"/>
            <a:ext cx="3547930" cy="26609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B9C9E4-2801-86B6-D31A-FFB84C417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5" y="237626"/>
            <a:ext cx="3547930" cy="26609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9BA3DF2-B2DC-C979-E7C1-54FB1CDD4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55" y="397565"/>
            <a:ext cx="3547930" cy="26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6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13D4C46-AD38-A18F-4ECA-F0D2185C78C0}"/>
              </a:ext>
            </a:extLst>
          </p:cNvPr>
          <p:cNvSpPr txBox="1"/>
          <p:nvPr/>
        </p:nvSpPr>
        <p:spPr>
          <a:xfrm>
            <a:off x="1063487" y="397566"/>
            <a:ext cx="7622600" cy="424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latin typeface="Arial" panose="020B0604020202020204" pitchFamily="34" charset="0"/>
                <a:ea typeface="標楷體" panose="03000509000000000000" pitchFamily="65" charset="-120"/>
              </a:rPr>
              <a:t>桌遊可讓你（妳）</a:t>
            </a:r>
            <a:endParaRPr lang="en-US" altLang="zh-TW" sz="4000" b="1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 提升並活化你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﹙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妳</a:t>
            </a: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﹚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的大腦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 提升自信心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 促進人際關係、增進團隊合作能力</a:t>
            </a:r>
            <a:endParaRPr lang="en-US" altLang="zh-TW" sz="3600" b="1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 帶來歡樂、減少心理壓力 </a:t>
            </a:r>
          </a:p>
        </p:txBody>
      </p:sp>
    </p:spTree>
    <p:extLst>
      <p:ext uri="{BB962C8B-B14F-4D97-AF65-F5344CB8AC3E}">
        <p14:creationId xmlns:p14="http://schemas.microsoft.com/office/powerpoint/2010/main" val="277219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FEB23B5-C5EC-6B99-5D15-183693177A4A}"/>
              </a:ext>
            </a:extLst>
          </p:cNvPr>
          <p:cNvSpPr/>
          <p:nvPr/>
        </p:nvSpPr>
        <p:spPr>
          <a:xfrm>
            <a:off x="4464783" y="343405"/>
            <a:ext cx="3262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桌遊種類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9792C6-47EB-EF21-D5D2-097523DE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48" y="1671154"/>
            <a:ext cx="4799051" cy="472061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9DAE5C-FD1D-110B-E89C-393D73D0E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581" y="1889580"/>
            <a:ext cx="3022130" cy="42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05638A2-0C72-B638-738D-3188BF4A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7" y="1068690"/>
            <a:ext cx="6519825" cy="47206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2246CC-FFAB-150A-179D-BF460352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74" y="917606"/>
            <a:ext cx="3390169" cy="47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2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59BB02-7329-6A44-E4B1-D61BF215A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" y="972226"/>
            <a:ext cx="7497733" cy="43569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D09626A-03AD-4D38-584B-09C804790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69" y="972226"/>
            <a:ext cx="3356315" cy="43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1CCE33-C620-2D13-08C8-A0CB81B4E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52" y="1002351"/>
            <a:ext cx="4285266" cy="42852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4F36207-0A5D-6E99-59BD-111CF9E2B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4" y="1002351"/>
            <a:ext cx="6793412" cy="42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049F40-9045-E7BC-6A3D-7D9F9E1E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26" y="693187"/>
            <a:ext cx="4832274" cy="46242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C7B519C-2799-79AF-F3E1-57A51AE356E0}"/>
              </a:ext>
            </a:extLst>
          </p:cNvPr>
          <p:cNvSpPr/>
          <p:nvPr/>
        </p:nvSpPr>
        <p:spPr>
          <a:xfrm>
            <a:off x="7291627" y="4179910"/>
            <a:ext cx="1723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55504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DED6DA-52C8-F738-10A5-10ACB630758F}"/>
              </a:ext>
            </a:extLst>
          </p:cNvPr>
          <p:cNvSpPr/>
          <p:nvPr/>
        </p:nvSpPr>
        <p:spPr>
          <a:xfrm>
            <a:off x="4464787" y="343405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活動照片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C0BC14-0C9B-5E9E-7BB0-CE0B84E5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6" y="1705999"/>
            <a:ext cx="5274366" cy="39557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6C53E9-605C-702F-1CE8-9B594C017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59" y="1681153"/>
            <a:ext cx="5155095" cy="38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5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323FE5-645B-C2C6-928B-B0DBA716E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1" y="184734"/>
            <a:ext cx="4323861" cy="324289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7F4FE3-52F9-12DA-1D25-D880E5748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43" y="2831739"/>
            <a:ext cx="4323861" cy="324289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4B06328-433B-5F4E-9236-9BFB2112F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19" y="184734"/>
            <a:ext cx="4323861" cy="324289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2BD8D71-A006-48D3-0050-506964BD9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5" y="2988939"/>
            <a:ext cx="2432172" cy="32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51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70</Words>
  <Application>Microsoft Office PowerPoint</Application>
  <PresentationFormat>寬螢幕</PresentationFormat>
  <Paragraphs>13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Tsou Joyce</dc:creator>
  <cp:lastModifiedBy>Tsou Joyce</cp:lastModifiedBy>
  <cp:revision>4</cp:revision>
  <dcterms:created xsi:type="dcterms:W3CDTF">2022-05-13T03:12:37Z</dcterms:created>
  <dcterms:modified xsi:type="dcterms:W3CDTF">2022-06-07T06:58:31Z</dcterms:modified>
</cp:coreProperties>
</file>