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8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  <p:sldId id="263" r:id="rId9"/>
    <p:sldId id="272" r:id="rId10"/>
    <p:sldId id="265" r:id="rId11"/>
    <p:sldId id="266" r:id="rId12"/>
    <p:sldId id="268" r:id="rId13"/>
    <p:sldId id="267" r:id="rId14"/>
    <p:sldId id="271" r:id="rId15"/>
    <p:sldId id="269" r:id="rId16"/>
    <p:sldId id="270" r:id="rId17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8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8" d="100"/>
          <a:sy n="48" d="100"/>
        </p:scale>
        <p:origin x="2684" y="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2E4CFF8F-04E3-7DD0-5EF2-1941EF191EC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331889F3-7F87-ED6F-FB9C-64FE2F133B7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ECB7B5-8F79-4A25-91CF-8481BBF77CAB}" type="datetimeFigureOut">
              <a:rPr lang="zh-TW" altLang="en-US" smtClean="0"/>
              <a:t>2022/6/7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15ACED8-E343-0374-607C-D0FC7A828AC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1211626D-BB88-0E8A-9639-56BB29101A6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A45DDB-85F5-4D04-8C5C-E7C8F6240BA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87325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4DFD293-7CE0-4F53-0629-2D8F635D85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EA854EE7-E979-F35C-4FA5-94D8C120E8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3855488-21AE-6B58-8435-E6CEBD13B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F177E-20F9-4747-B385-3765B5DF16DD}" type="datetimeFigureOut">
              <a:rPr lang="zh-TW" altLang="en-US" smtClean="0"/>
              <a:t>2022/6/7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694E44E-9ACF-B6DF-CF26-0EC4F59D2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15AA931-D9C3-E9E2-EA06-3F507EB8F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1522A-5C0F-4210-ABB8-AE898ABCAB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6081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ABCF338-CBB2-D82C-170B-A77552968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C72E5FDD-E2A0-F708-2E49-2BC5E9EB3F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5176FF1-8075-B627-F643-D02C7D8D6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F177E-20F9-4747-B385-3765B5DF16DD}" type="datetimeFigureOut">
              <a:rPr lang="zh-TW" altLang="en-US" smtClean="0"/>
              <a:t>2022/6/7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7075007-D580-FF76-5F79-DE0C11205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E09E935-7827-B5E1-652E-516004B9E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1522A-5C0F-4210-ABB8-AE898ABCAB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7562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E87D65D9-099B-5FD3-56CC-D97025565F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A114E5B8-69B3-5247-F652-68CB05B0A0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C365106-9B1F-675F-9450-6AE17F61E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F177E-20F9-4747-B385-3765B5DF16DD}" type="datetimeFigureOut">
              <a:rPr lang="zh-TW" altLang="en-US" smtClean="0"/>
              <a:t>2022/6/7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28DA4FB-CD85-2C23-5454-51FD834AB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56F8505-6774-FF05-A59D-CEBB1A4D9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1522A-5C0F-4210-ABB8-AE898ABCAB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40612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861697D-0878-38DB-2ABA-EA18EFC88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56FB398-021A-606F-BC1F-7F10D15B1B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F5D3DDE-D57D-6188-A96C-5693B114E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F177E-20F9-4747-B385-3765B5DF16DD}" type="datetimeFigureOut">
              <a:rPr lang="zh-TW" altLang="en-US" smtClean="0"/>
              <a:t>2022/6/7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A5FC797-ED4F-5299-9A6E-69CD52C99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53150F7-7EBB-261F-9E67-222ADC45A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1522A-5C0F-4210-ABB8-AE898ABCAB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0902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A5D7399-A8B0-18BD-274B-187E72A15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8EDF5FA-8873-8011-CF59-FE6503ACF3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347E713-B7BE-8A1C-FE52-D76B820AB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F177E-20F9-4747-B385-3765B5DF16DD}" type="datetimeFigureOut">
              <a:rPr lang="zh-TW" altLang="en-US" smtClean="0"/>
              <a:t>2022/6/7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EC29F2F-1EAE-1C2A-7CE0-4DFAEAD32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31941BB-B405-6C47-CEAF-A33828C38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1522A-5C0F-4210-ABB8-AE898ABCAB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23694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592A222-C1A2-7C17-2B9D-C556EAEB4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C58CDF0-2DDA-7E94-1B36-C65D975B3C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B700E42B-8CD4-AB40-CC28-0618CF8CB1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33E1F67-F4D1-81AB-2875-B5FBFF376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F177E-20F9-4747-B385-3765B5DF16DD}" type="datetimeFigureOut">
              <a:rPr lang="zh-TW" altLang="en-US" smtClean="0"/>
              <a:t>2022/6/7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F2F5D55F-7DAA-0435-0D46-DEE15F90A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BC986A93-E868-4C10-A13E-5B8578B5B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1522A-5C0F-4210-ABB8-AE898ABCAB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65187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6A64F4D-22A4-C0E8-6C68-720A201BE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84423BB-D627-081E-CAAB-595C0D1BC5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C99D6EA4-FE65-7E12-2247-ABAB740DFC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859A06A9-8710-0333-3536-B35C0B7810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5A669649-AA6F-EF74-F966-753A17863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D8AA1CB3-3904-4542-4BD1-A87132A2D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F177E-20F9-4747-B385-3765B5DF16DD}" type="datetimeFigureOut">
              <a:rPr lang="zh-TW" altLang="en-US" smtClean="0"/>
              <a:t>2022/6/7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70B22969-BCB7-9F79-D464-9BDF8BD39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91A615C2-2F65-5408-A20C-4D780790B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1522A-5C0F-4210-ABB8-AE898ABCAB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8436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E357C4D-D60A-F610-9088-0CD9E04D7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E2C4583-EA7E-5EF8-190A-BEE0B576D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F177E-20F9-4747-B385-3765B5DF16DD}" type="datetimeFigureOut">
              <a:rPr lang="zh-TW" altLang="en-US" smtClean="0"/>
              <a:t>2022/6/7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4D751035-122D-9721-D3DA-0B53E173F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6108D160-B1A8-8DBD-E721-14045E84A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1522A-5C0F-4210-ABB8-AE898ABCAB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9301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4C70C8EF-40F1-FFDB-89E3-E4DA2ABB03C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2563"/>
          </a:xfrm>
          <a:prstGeom prst="rect">
            <a:avLst/>
          </a:prstGeo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20BA3F2-AA1D-44D4-F074-35184409E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2400" y="6500190"/>
            <a:ext cx="609600" cy="352563"/>
          </a:xfrm>
        </p:spPr>
        <p:txBody>
          <a:bodyPr/>
          <a:lstStyle>
            <a:lvl1pPr>
              <a:defRPr sz="1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AE1522A-5C0F-4210-ABB8-AE898ABCABA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8316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3B3F8BC-B329-E8A2-1C1B-2588E921A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7163724-44D0-7F02-D7F3-A26022FCF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670BB007-2D95-3E89-6B8B-21399FBB3A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23E582C2-F216-F53D-69D2-83C1B1EE6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F177E-20F9-4747-B385-3765B5DF16DD}" type="datetimeFigureOut">
              <a:rPr lang="zh-TW" altLang="en-US" smtClean="0"/>
              <a:t>2022/6/7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FC6267A2-7155-BCF3-C635-C5FE9AB25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A4E64D75-204D-221B-4B4E-345E32907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1522A-5C0F-4210-ABB8-AE898ABCAB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7407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9E93AC6-1E00-0B7B-F29A-A02CE88F5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07D205A5-9927-2791-1AD7-BFA58552F1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6C15AD15-D442-F6BC-8B58-5D65C734C6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CE4CEBF-621D-6682-7137-C81F91D07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7F177E-20F9-4747-B385-3765B5DF16DD}" type="datetimeFigureOut">
              <a:rPr lang="zh-TW" altLang="en-US" smtClean="0"/>
              <a:t>2022/6/7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B6AAD121-58F8-0D5C-3E3A-0BDAC0FCC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AE5E2D4-B225-B40E-8964-F3F077BEE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1522A-5C0F-4210-ABB8-AE898ABCAB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2813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0FE21E44-43D6-6D6E-D176-834204C09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ADE4F5A-6019-7719-E347-9FA4A6BBFA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6807B38-91F5-80BE-ABDC-1CDA5BE397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F177E-20F9-4747-B385-3765B5DF16DD}" type="datetimeFigureOut">
              <a:rPr lang="zh-TW" altLang="en-US" smtClean="0"/>
              <a:t>2022/6/7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BF81618-4D94-D6AF-DAB6-F480B72EBC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99C08FD-5411-CE29-7BA9-362161B1E4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E1522A-5C0F-4210-ABB8-AE898ABCABA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6756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8665F37F-CD2F-418A-966F-6AFC12EF6D8A}"/>
              </a:ext>
            </a:extLst>
          </p:cNvPr>
          <p:cNvSpPr/>
          <p:nvPr/>
        </p:nvSpPr>
        <p:spPr>
          <a:xfrm>
            <a:off x="3669850" y="345977"/>
            <a:ext cx="4613764" cy="30830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115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00CC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桌遊社</a:t>
            </a:r>
            <a:endParaRPr lang="en-US" altLang="zh-TW" sz="115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00CC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lnSpc>
                <a:spcPct val="150000"/>
              </a:lnSpc>
            </a:pPr>
            <a:r>
              <a:rPr lang="en-US" altLang="zh-TW" sz="6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110</a:t>
            </a:r>
            <a:r>
              <a:rPr lang="zh-TW" altLang="en-US" sz="6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panose="020B0604020202020204" pitchFamily="34" charset="0"/>
                <a:ea typeface="標楷體" panose="03000509000000000000" pitchFamily="65" charset="-120"/>
                <a:cs typeface="Arial" panose="020B0604020202020204" pitchFamily="34" charset="0"/>
              </a:rPr>
              <a:t> 學年度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EDC5BDAA-7026-435D-E920-3D14C13D9DF3}"/>
              </a:ext>
            </a:extLst>
          </p:cNvPr>
          <p:cNvSpPr txBox="1"/>
          <p:nvPr/>
        </p:nvSpPr>
        <p:spPr>
          <a:xfrm>
            <a:off x="1123122" y="4273827"/>
            <a:ext cx="4134465" cy="1954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800" dirty="0">
                <a:latin typeface="Arial" panose="020B0604020202020204" pitchFamily="34" charset="0"/>
                <a:ea typeface="標楷體" panose="03000509000000000000" pitchFamily="65" charset="-120"/>
              </a:rPr>
              <a:t>社長：蔡勝帆</a:t>
            </a:r>
            <a:endParaRPr lang="en-US" altLang="zh-TW" sz="2800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800" dirty="0">
                <a:latin typeface="Arial" panose="020B0604020202020204" pitchFamily="34" charset="0"/>
                <a:ea typeface="標楷體" panose="03000509000000000000" pitchFamily="65" charset="-120"/>
              </a:rPr>
              <a:t>副社長：李毓芸、曹棋琛</a:t>
            </a:r>
            <a:endParaRPr lang="en-US" altLang="zh-TW" sz="2800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800" dirty="0">
                <a:latin typeface="Arial" panose="020B0604020202020204" pitchFamily="34" charset="0"/>
                <a:ea typeface="標楷體" panose="03000509000000000000" pitchFamily="65" charset="-120"/>
              </a:rPr>
              <a:t>指導老師：鄒瓊枝</a:t>
            </a:r>
          </a:p>
        </p:txBody>
      </p:sp>
    </p:spTree>
    <p:extLst>
      <p:ext uri="{BB962C8B-B14F-4D97-AF65-F5344CB8AC3E}">
        <p14:creationId xmlns:p14="http://schemas.microsoft.com/office/powerpoint/2010/main" val="36497300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6B78FA5F-0EFB-21BB-3A78-85EFCC06DF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287" y="3586199"/>
            <a:ext cx="3727513" cy="2795635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DC1D4D34-3AB5-1026-41A3-2297ED6572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5451" y="3586199"/>
            <a:ext cx="3727513" cy="2795635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A435E28E-26CD-3CB9-FDD5-CD47E1A4C7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5451" y="305372"/>
            <a:ext cx="3727513" cy="2795635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E862F8A3-03DD-4CE5-9049-61C93E97E7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287" y="305373"/>
            <a:ext cx="3727513" cy="2795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3689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B4797F50-FA94-B517-E9F6-95DA5CAA90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84347" y="3693550"/>
            <a:ext cx="3001618" cy="2251214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C88CEF6F-7859-2602-787E-9068A0D276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25365" y="3693550"/>
            <a:ext cx="3001619" cy="2251215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B4D00407-DCDA-22F5-3004-68E1EFCA0C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957" y="512272"/>
            <a:ext cx="3249218" cy="2436914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17584BE9-E1BA-DCD3-B6DE-2A67CFF7D9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4573" y="492851"/>
            <a:ext cx="3249218" cy="2436914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AB7D0CE5-ADBD-3D28-2C24-4DE54EB7C97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1740" y="512272"/>
            <a:ext cx="3249218" cy="2436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7291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4AF36EA7-CAA6-56A9-FC98-C8D70BB5BB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60900" y="562339"/>
            <a:ext cx="3264604" cy="2448453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D196660A-9D82-F1C1-6699-225F4CE7EA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36023">
            <a:off x="2580179" y="3619157"/>
            <a:ext cx="3264605" cy="2448454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0B895DF3-796D-22C0-64CB-082E3E1383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065349">
            <a:off x="6481472" y="3619158"/>
            <a:ext cx="3264603" cy="2448452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B80E8073-6D17-D5BD-A15C-8E211DCDCD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08162">
            <a:off x="140417" y="837522"/>
            <a:ext cx="3341680" cy="2506260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5918D440-5ED7-5A6A-B4CD-634F648043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54564">
            <a:off x="8799436" y="671222"/>
            <a:ext cx="3226310" cy="2419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0102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56785EE6-91E6-00D0-855F-2FBF2FFCAF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02218" y="3832625"/>
            <a:ext cx="3228998" cy="2421749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5B96F5AE-5905-7E02-33D7-D7AF4EC570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71026" y="3832625"/>
            <a:ext cx="3228998" cy="2421749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D005B5D1-3D3C-43D5-B0A6-A536FAAC63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79996" y="603627"/>
            <a:ext cx="3228998" cy="2421749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6917E053-AFBE-8178-209A-98158BE961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1348" y="572588"/>
            <a:ext cx="3228998" cy="2421749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4DB402C1-6354-FAB0-9A4A-EAD353CE164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451654" y="572589"/>
            <a:ext cx="3228998" cy="2421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396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BCE87E7-AACB-7669-74CF-466AAB2BAB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45289" y="4100231"/>
            <a:ext cx="2781587" cy="2086191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60839C69-D3E1-4886-0EA7-22E86FFA21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00331">
            <a:off x="253815" y="889277"/>
            <a:ext cx="3242899" cy="2432174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CD6CFF94-5B77-D88B-C126-47926913E5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13717" y="591464"/>
            <a:ext cx="3242899" cy="2432174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B687E526-D296-8B73-F39D-7CC51D4981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94709">
            <a:off x="8171813" y="890370"/>
            <a:ext cx="3242896" cy="2432173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093E02EE-6091-F69B-EEED-7453982A58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148352" y="4100232"/>
            <a:ext cx="2781588" cy="2086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1823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727E3F83-EAFE-279E-3F02-967DAABEC1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25230">
            <a:off x="253936" y="924088"/>
            <a:ext cx="3665114" cy="2748836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06FCB806-0E1B-E58A-FA53-8A4B49442E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39104">
            <a:off x="5134881" y="1208996"/>
            <a:ext cx="3959426" cy="296957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0E066417-1CCB-88F3-6D0E-4F5C638C5F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405426">
            <a:off x="2342815" y="3171491"/>
            <a:ext cx="3660339" cy="2745255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BC089DA2-564C-FDAA-1572-2B73BB97BF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28547">
            <a:off x="7742101" y="2920818"/>
            <a:ext cx="3959426" cy="2969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022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A75D5B82-C8FA-AE0C-AD31-3FF64CCA05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69605" y="1944215"/>
            <a:ext cx="3959426" cy="296957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AAD282FF-A4D6-14B9-5747-35DA7620C7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33" y="3912874"/>
            <a:ext cx="3547930" cy="2660948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29F92DE8-0D7C-7191-6A1C-63BE1269A3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655" y="3702783"/>
            <a:ext cx="3547930" cy="2660948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79B9C9E4-2801-86B6-D31A-FFB84C417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415" y="237626"/>
            <a:ext cx="3547930" cy="2660948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79BA3DF2-B2DC-C979-E7C1-54FB1CDD41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655" y="397565"/>
            <a:ext cx="3547930" cy="2660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6618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413D4C46-AD38-A18F-4ECA-F0D2185C78C0}"/>
              </a:ext>
            </a:extLst>
          </p:cNvPr>
          <p:cNvSpPr txBox="1"/>
          <p:nvPr/>
        </p:nvSpPr>
        <p:spPr>
          <a:xfrm>
            <a:off x="1063487" y="397566"/>
            <a:ext cx="7622600" cy="42412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4000" b="1" dirty="0">
                <a:latin typeface="Arial" panose="020B0604020202020204" pitchFamily="34" charset="0"/>
                <a:ea typeface="標楷體" panose="03000509000000000000" pitchFamily="65" charset="-120"/>
              </a:rPr>
              <a:t>桌遊可讓你（妳）</a:t>
            </a:r>
            <a:endParaRPr lang="en-US" altLang="zh-TW" sz="4000" b="1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3600" b="1" dirty="0">
                <a:latin typeface="Arial" panose="020B0604020202020204" pitchFamily="34" charset="0"/>
                <a:ea typeface="標楷體" panose="03000509000000000000" pitchFamily="65" charset="-120"/>
              </a:rPr>
              <a:t>1.</a:t>
            </a:r>
            <a:r>
              <a:rPr lang="zh-TW" altLang="en-US" sz="3600" b="1" dirty="0">
                <a:latin typeface="Arial" panose="020B0604020202020204" pitchFamily="34" charset="0"/>
                <a:ea typeface="標楷體" panose="03000509000000000000" pitchFamily="65" charset="-120"/>
              </a:rPr>
              <a:t> 提升並活化你</a:t>
            </a:r>
            <a:r>
              <a:rPr lang="en-US" altLang="zh-TW" sz="3600" b="1" dirty="0">
                <a:latin typeface="Arial" panose="020B0604020202020204" pitchFamily="34" charset="0"/>
                <a:ea typeface="標楷體" panose="03000509000000000000" pitchFamily="65" charset="-120"/>
              </a:rPr>
              <a:t>﹙</a:t>
            </a:r>
            <a:r>
              <a:rPr lang="zh-TW" altLang="en-US" sz="3600" b="1" dirty="0">
                <a:latin typeface="Arial" panose="020B0604020202020204" pitchFamily="34" charset="0"/>
                <a:ea typeface="標楷體" panose="03000509000000000000" pitchFamily="65" charset="-120"/>
              </a:rPr>
              <a:t>妳</a:t>
            </a:r>
            <a:r>
              <a:rPr lang="en-US" altLang="zh-TW" sz="3600" b="1" dirty="0">
                <a:latin typeface="Arial" panose="020B0604020202020204" pitchFamily="34" charset="0"/>
                <a:ea typeface="標楷體" panose="03000509000000000000" pitchFamily="65" charset="-120"/>
              </a:rPr>
              <a:t>﹚</a:t>
            </a:r>
            <a:r>
              <a:rPr lang="zh-TW" altLang="en-US" sz="3600" b="1" dirty="0">
                <a:latin typeface="Arial" panose="020B0604020202020204" pitchFamily="34" charset="0"/>
                <a:ea typeface="標楷體" panose="03000509000000000000" pitchFamily="65" charset="-120"/>
              </a:rPr>
              <a:t>的大腦</a:t>
            </a:r>
            <a:endParaRPr lang="en-US" altLang="zh-TW" sz="3600" b="1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3600" b="1" dirty="0">
                <a:latin typeface="Arial" panose="020B0604020202020204" pitchFamily="34" charset="0"/>
                <a:ea typeface="標楷體" panose="03000509000000000000" pitchFamily="65" charset="-120"/>
              </a:rPr>
              <a:t>2.</a:t>
            </a:r>
            <a:r>
              <a:rPr lang="zh-TW" altLang="en-US" sz="3600" b="1" dirty="0">
                <a:latin typeface="Arial" panose="020B0604020202020204" pitchFamily="34" charset="0"/>
                <a:ea typeface="標楷體" panose="03000509000000000000" pitchFamily="65" charset="-120"/>
              </a:rPr>
              <a:t> 提升自信心</a:t>
            </a:r>
            <a:endParaRPr lang="en-US" altLang="zh-TW" sz="3600" b="1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3600" b="1" dirty="0">
                <a:latin typeface="Arial" panose="020B0604020202020204" pitchFamily="34" charset="0"/>
                <a:ea typeface="標楷體" panose="03000509000000000000" pitchFamily="65" charset="-120"/>
              </a:rPr>
              <a:t>3.</a:t>
            </a:r>
            <a:r>
              <a:rPr lang="zh-TW" altLang="en-US" sz="3600" b="1" dirty="0">
                <a:latin typeface="Arial" panose="020B0604020202020204" pitchFamily="34" charset="0"/>
                <a:ea typeface="標楷體" panose="03000509000000000000" pitchFamily="65" charset="-120"/>
              </a:rPr>
              <a:t> 促進人際關係、增進團隊合作能力</a:t>
            </a:r>
            <a:endParaRPr lang="en-US" altLang="zh-TW" sz="3600" b="1" dirty="0">
              <a:latin typeface="Arial" panose="020B0604020202020204" pitchFamily="34" charset="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3600" b="1" dirty="0">
                <a:latin typeface="Arial" panose="020B0604020202020204" pitchFamily="34" charset="0"/>
                <a:ea typeface="標楷體" panose="03000509000000000000" pitchFamily="65" charset="-120"/>
              </a:rPr>
              <a:t>4.</a:t>
            </a:r>
            <a:r>
              <a:rPr lang="zh-TW" altLang="en-US" sz="3600" b="1" dirty="0">
                <a:latin typeface="Arial" panose="020B0604020202020204" pitchFamily="34" charset="0"/>
                <a:ea typeface="標楷體" panose="03000509000000000000" pitchFamily="65" charset="-120"/>
              </a:rPr>
              <a:t> 帶來歡樂、減少心理壓力 </a:t>
            </a:r>
          </a:p>
        </p:txBody>
      </p:sp>
    </p:spTree>
    <p:extLst>
      <p:ext uri="{BB962C8B-B14F-4D97-AF65-F5344CB8AC3E}">
        <p14:creationId xmlns:p14="http://schemas.microsoft.com/office/powerpoint/2010/main" val="2772195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FEB23B5-C5EC-6B99-5D15-183693177A4A}"/>
              </a:ext>
            </a:extLst>
          </p:cNvPr>
          <p:cNvSpPr/>
          <p:nvPr/>
        </p:nvSpPr>
        <p:spPr>
          <a:xfrm>
            <a:off x="4464783" y="343405"/>
            <a:ext cx="326243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6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桌遊種類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169792C6-47EB-EF21-D5D2-097523DEB1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948" y="1671154"/>
            <a:ext cx="4799051" cy="4720619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299DAE5C-FD1D-110B-E89C-393D73D0E3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581" y="1889580"/>
            <a:ext cx="3022130" cy="428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85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305638A2-0C72-B638-738D-3188BF4A8F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557" y="1068690"/>
            <a:ext cx="6519825" cy="4720619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D42246CC-FFAB-150A-179D-BF46035238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6274" y="917606"/>
            <a:ext cx="3390169" cy="4720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524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259BB02-7329-6A44-E4B1-D61BF215AA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118" y="972226"/>
            <a:ext cx="7497733" cy="4356956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1D09626A-03AD-4D38-584B-09C8047908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669" y="972226"/>
            <a:ext cx="3356315" cy="4356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659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251CCE33-C620-2D13-08C8-A0CB81B4E9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8452" y="1002351"/>
            <a:ext cx="4285266" cy="4285266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44F36207-0A5D-6E99-59BD-111CF9E2B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44" y="1002351"/>
            <a:ext cx="6793412" cy="4285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276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7049F40-9045-E7BC-6A3D-7D9F9E1EB5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726" y="693187"/>
            <a:ext cx="4832274" cy="4624248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FC7B519C-2799-79AF-F3E1-57A51AE356E0}"/>
              </a:ext>
            </a:extLst>
          </p:cNvPr>
          <p:cNvSpPr/>
          <p:nvPr/>
        </p:nvSpPr>
        <p:spPr>
          <a:xfrm>
            <a:off x="7291627" y="4179910"/>
            <a:ext cx="172354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6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r>
              <a:rPr lang="zh-TW" altLang="en-US" sz="6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等</a:t>
            </a:r>
          </a:p>
        </p:txBody>
      </p:sp>
    </p:spTree>
    <p:extLst>
      <p:ext uri="{BB962C8B-B14F-4D97-AF65-F5344CB8AC3E}">
        <p14:creationId xmlns:p14="http://schemas.microsoft.com/office/powerpoint/2010/main" val="5550429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9ADED6DA-52C8-F738-10A5-10ACB630758F}"/>
              </a:ext>
            </a:extLst>
          </p:cNvPr>
          <p:cNvSpPr/>
          <p:nvPr/>
        </p:nvSpPr>
        <p:spPr>
          <a:xfrm>
            <a:off x="4464787" y="343405"/>
            <a:ext cx="326243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6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活動照片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EC0BC14-0C9B-5E9E-7BB0-CE0B84E594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846" y="1705999"/>
            <a:ext cx="5274366" cy="3955775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396C53E9-605C-702F-1CE8-9B594C017D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059" y="1681153"/>
            <a:ext cx="5155095" cy="3866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559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47323FE5-645B-C2C6-928B-B0DBA716EB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91" y="184734"/>
            <a:ext cx="4323861" cy="3242896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BB7F4FE3-52F9-12DA-1D25-D880E5748E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243" y="2831739"/>
            <a:ext cx="4323861" cy="3242896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44B06328-433B-5F4E-9236-9BFB2112FE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1619" y="184734"/>
            <a:ext cx="4323861" cy="3242896"/>
          </a:xfrm>
          <a:prstGeom prst="rect">
            <a:avLst/>
          </a:prstGeom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22BD8D71-A006-48D3-0050-506964BD9F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475" y="2988939"/>
            <a:ext cx="2432172" cy="324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0510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70</Words>
  <Application>Microsoft Office PowerPoint</Application>
  <PresentationFormat>寬螢幕</PresentationFormat>
  <Paragraphs>13</Paragraphs>
  <Slides>16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21" baseType="lpstr">
      <vt:lpstr>標楷體</vt:lpstr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Tsou Joyce</dc:creator>
  <cp:lastModifiedBy>Tsou Joyce</cp:lastModifiedBy>
  <cp:revision>4</cp:revision>
  <dcterms:created xsi:type="dcterms:W3CDTF">2022-05-13T03:12:37Z</dcterms:created>
  <dcterms:modified xsi:type="dcterms:W3CDTF">2022-06-07T06:58:31Z</dcterms:modified>
</cp:coreProperties>
</file>