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5" r:id="rId5"/>
    <p:sldId id="268" r:id="rId6"/>
    <p:sldId id="263" r:id="rId7"/>
    <p:sldId id="258" r:id="rId8"/>
    <p:sldId id="269" r:id="rId9"/>
    <p:sldId id="260" r:id="rId10"/>
    <p:sldId id="261" r:id="rId11"/>
    <p:sldId id="271" r:id="rId12"/>
    <p:sldId id="262" r:id="rId13"/>
  </p:sldIdLst>
  <p:sldSz cx="9144000" cy="6858000" type="screen4x3"/>
  <p:notesSz cx="6858000" cy="9144000"/>
  <p:embeddedFontLst>
    <p:embeddedFont>
      <p:font typeface="Century Schoolbook" panose="02040604050505020304" pitchFamily="18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9" roundtripDataSignature="AMtx7mhQVNpsKWzGJmVVo8f/eMIFjZL2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90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652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3a3ef1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3a3ef1c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3a3ef1ca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3a3ef1ca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3a3ef1c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3a3ef1c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3a3ef1c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3a3ef1c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3a3ef1c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3a3ef1c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3a3ef1c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3a3ef1ca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3a3ef1ca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3a3ef1ca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3a3ef1ca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3a3ef1ca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3a3ef1ca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3a3ef1ca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dk2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224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 rot="5400000">
            <a:off x="7764621" y="1174097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 rot="5400000">
            <a:off x="7077269" y="4181669"/>
            <a:ext cx="36576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3" name="Google Shape;23;p15"/>
          <p:cNvSpPr/>
          <p:nvPr/>
        </p:nvSpPr>
        <p:spPr>
          <a:xfrm>
            <a:off x="276336" y="0"/>
            <a:ext cx="104664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4" name="Google Shape;24;p15"/>
          <p:cNvSpPr/>
          <p:nvPr/>
        </p:nvSpPr>
        <p:spPr>
          <a:xfrm>
            <a:off x="990600" y="0"/>
            <a:ext cx="181872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" name="Google Shape;25;p15"/>
          <p:cNvSpPr/>
          <p:nvPr/>
        </p:nvSpPr>
        <p:spPr>
          <a:xfrm>
            <a:off x="1141320" y="0"/>
            <a:ext cx="23028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26" name="Google Shape;26;p15"/>
          <p:cNvCxnSpPr/>
          <p:nvPr/>
        </p:nvCxnSpPr>
        <p:spPr>
          <a:xfrm>
            <a:off x="106344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15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15"/>
          <p:cNvCxnSpPr/>
          <p:nvPr/>
        </p:nvCxnSpPr>
        <p:spPr>
          <a:xfrm>
            <a:off x="85411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9;p15"/>
          <p:cNvCxnSpPr/>
          <p:nvPr/>
        </p:nvCxnSpPr>
        <p:spPr>
          <a:xfrm>
            <a:off x="1726640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15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15"/>
          <p:cNvCxnSpPr/>
          <p:nvPr/>
        </p:nvCxnSpPr>
        <p:spPr>
          <a:xfrm>
            <a:off x="9113856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15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3" name="Google Shape;33;p15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4" name="Google Shape;34;p15"/>
          <p:cNvSpPr/>
          <p:nvPr/>
        </p:nvSpPr>
        <p:spPr>
          <a:xfrm>
            <a:off x="1309632" y="4866752"/>
            <a:ext cx="641424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5" name="Google Shape;35;p15"/>
          <p:cNvSpPr/>
          <p:nvPr/>
        </p:nvSpPr>
        <p:spPr>
          <a:xfrm>
            <a:off x="1091080" y="5500632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6" name="Google Shape;36;p15"/>
          <p:cNvSpPr/>
          <p:nvPr/>
        </p:nvSpPr>
        <p:spPr>
          <a:xfrm>
            <a:off x="1664208" y="5788152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7" name="Google Shape;37;p15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325544" y="4928702"/>
            <a:ext cx="6096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 rot="5400000">
            <a:off x="1754124" y="303276"/>
            <a:ext cx="4873752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 rot="5400000">
            <a:off x="4541837" y="2362202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2"/>
          </p:nvPr>
        </p:nvSpPr>
        <p:spPr>
          <a:xfrm>
            <a:off x="4270248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Schoolbook"/>
              <a:buNone/>
              <a:defRPr sz="3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dt" idx="10"/>
          </p:nvPr>
        </p:nvSpPr>
        <p:spPr>
          <a:xfrm rot="5400000">
            <a:off x="7763256" y="1170432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ftr" idx="11"/>
          </p:nvPr>
        </p:nvSpPr>
        <p:spPr>
          <a:xfrm rot="5400000">
            <a:off x="7077456" y="4178808"/>
            <a:ext cx="36576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" name="Google Shape;63;p19"/>
          <p:cNvSpPr/>
          <p:nvPr/>
        </p:nvSpPr>
        <p:spPr>
          <a:xfrm>
            <a:off x="276336" y="0"/>
            <a:ext cx="104664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4" name="Google Shape;64;p19"/>
          <p:cNvSpPr/>
          <p:nvPr/>
        </p:nvSpPr>
        <p:spPr>
          <a:xfrm>
            <a:off x="990600" y="0"/>
            <a:ext cx="181872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5" name="Google Shape;65;p19"/>
          <p:cNvSpPr/>
          <p:nvPr/>
        </p:nvSpPr>
        <p:spPr>
          <a:xfrm>
            <a:off x="1141320" y="0"/>
            <a:ext cx="23028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66" name="Google Shape;66;p19"/>
          <p:cNvCxnSpPr/>
          <p:nvPr/>
        </p:nvCxnSpPr>
        <p:spPr>
          <a:xfrm>
            <a:off x="106344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67;p19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" name="Google Shape;68;p19"/>
          <p:cNvCxnSpPr/>
          <p:nvPr/>
        </p:nvCxnSpPr>
        <p:spPr>
          <a:xfrm>
            <a:off x="85411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19"/>
          <p:cNvCxnSpPr/>
          <p:nvPr/>
        </p:nvCxnSpPr>
        <p:spPr>
          <a:xfrm>
            <a:off x="1726640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9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19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2" name="Google Shape;72;p19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3" name="Google Shape;73;p19"/>
          <p:cNvSpPr/>
          <p:nvPr/>
        </p:nvSpPr>
        <p:spPr>
          <a:xfrm>
            <a:off x="1324704" y="4866752"/>
            <a:ext cx="641424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4" name="Google Shape;74;p19"/>
          <p:cNvSpPr/>
          <p:nvPr/>
        </p:nvSpPr>
        <p:spPr>
          <a:xfrm>
            <a:off x="1091080" y="5500632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" name="Google Shape;75;p19"/>
          <p:cNvSpPr/>
          <p:nvPr/>
        </p:nvSpPr>
        <p:spPr>
          <a:xfrm>
            <a:off x="1664208" y="5791200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6" name="Google Shape;76;p19"/>
          <p:cNvSpPr/>
          <p:nvPr/>
        </p:nvSpPr>
        <p:spPr>
          <a:xfrm>
            <a:off x="1879040" y="4479888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77" name="Google Shape;77;p19"/>
          <p:cNvCxnSpPr/>
          <p:nvPr/>
        </p:nvCxnSpPr>
        <p:spPr>
          <a:xfrm>
            <a:off x="9097944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1340616" y="4928702"/>
            <a:ext cx="6096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4371975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>
            <a:spLocks noGrp="1"/>
          </p:cNvSpPr>
          <p:nvPr>
            <p:ph type="body" idx="3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>
            <a:spLocks noGrp="1"/>
          </p:cNvSpPr>
          <p:nvPr>
            <p:ph type="body" idx="4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22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6812280" y="274320"/>
            <a:ext cx="1527048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84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6" name="Google Shape;96;p22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22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22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22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00" name="Google Shape;100;p22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2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2"/>
          </p:nvPr>
        </p:nvSpPr>
        <p:spPr>
          <a:xfrm>
            <a:off x="304800" y="274320"/>
            <a:ext cx="5638800" cy="632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3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>
            <a:spLocks noGrp="1"/>
          </p:cNvSpPr>
          <p:nvPr>
            <p:ph type="pic" idx="2"/>
          </p:nvPr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765798" y="264795"/>
            <a:ext cx="1524000" cy="495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SzPts val="840"/>
              <a:buFont typeface="Century Schoolbook"/>
              <a:buNone/>
              <a:defRPr sz="1200"/>
            </a:lvl1pPr>
            <a:lvl2pPr marL="914400" lvl="1" indent="-289560" algn="l">
              <a:spcBef>
                <a:spcPts val="400"/>
              </a:spcBef>
              <a:spcAft>
                <a:spcPts val="0"/>
              </a:spcAft>
              <a:buSzPts val="960"/>
              <a:buChar char="⚫"/>
              <a:defRPr sz="1200"/>
            </a:lvl2pPr>
            <a:lvl3pPr marL="1371600" lvl="2" indent="-266700" algn="l">
              <a:spcBef>
                <a:spcPts val="200"/>
              </a:spcBef>
              <a:spcAft>
                <a:spcPts val="0"/>
              </a:spcAft>
              <a:buSzPts val="600"/>
              <a:buChar char="🞆"/>
              <a:defRPr sz="1000"/>
            </a:lvl3pPr>
            <a:lvl4pPr marL="1828800" lvl="3" indent="-262889" algn="l">
              <a:spcBef>
                <a:spcPts val="180"/>
              </a:spcBef>
              <a:spcAft>
                <a:spcPts val="0"/>
              </a:spcAft>
              <a:buSzPts val="540"/>
              <a:buChar char="🞆"/>
              <a:defRPr sz="900"/>
            </a:lvl4pPr>
            <a:lvl5pPr marL="2286000" lvl="4" indent="-267461" algn="l">
              <a:spcBef>
                <a:spcPts val="180"/>
              </a:spcBef>
              <a:spcAft>
                <a:spcPts val="0"/>
              </a:spcAft>
              <a:buSzPts val="612"/>
              <a:buChar char="⚫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2" name="Google Shape;112;p23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23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14" name="Google Shape;114;p23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23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23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23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4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528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7180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7688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11" name="Google Shape;11;p14"/>
          <p:cNvCxnSpPr/>
          <p:nvPr/>
        </p:nvCxnSpPr>
        <p:spPr>
          <a:xfrm>
            <a:off x="76200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14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4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4" name="Google Shape;14;p14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14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3a3ef1ca0_0_0"/>
          <p:cNvSpPr txBox="1">
            <a:spLocks noGrp="1"/>
          </p:cNvSpPr>
          <p:nvPr>
            <p:ph type="ctrTitle"/>
          </p:nvPr>
        </p:nvSpPr>
        <p:spPr>
          <a:xfrm>
            <a:off x="2286000" y="3124200"/>
            <a:ext cx="6172200" cy="1894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dirty="0"/>
              <a:t>美術社</a:t>
            </a:r>
            <a:endParaRPr sz="7200" dirty="0"/>
          </a:p>
        </p:txBody>
      </p:sp>
      <p:sp>
        <p:nvSpPr>
          <p:cNvPr id="137" name="Google Shape;137;g83a3ef1ca0_0_0"/>
          <p:cNvSpPr txBox="1"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108</a:t>
            </a:r>
            <a:r>
              <a:rPr lang="zh-TW" altLang="en-US" dirty="0" smtClean="0"/>
              <a:t>學年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3a3ef1ca0_0_37"/>
          <p:cNvSpPr txBox="1">
            <a:spLocks noGrp="1"/>
          </p:cNvSpPr>
          <p:nvPr>
            <p:ph type="title"/>
          </p:nvPr>
        </p:nvSpPr>
        <p:spPr>
          <a:xfrm>
            <a:off x="2705824" y="466383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1" dirty="0">
                <a:solidFill>
                  <a:srgbClr val="741B47"/>
                </a:solidFill>
              </a:rPr>
              <a:t>木做筆筒</a:t>
            </a:r>
            <a:endParaRPr sz="6000" b="1" i="1" dirty="0">
              <a:solidFill>
                <a:srgbClr val="741B47"/>
              </a:solidFill>
            </a:endParaRPr>
          </a:p>
        </p:txBody>
      </p:sp>
      <p:pic>
        <p:nvPicPr>
          <p:cNvPr id="180" name="Google Shape;180;g83a3ef1ca0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24" y="1218676"/>
            <a:ext cx="4034555" cy="37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83a3ef1ca0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275" y="2228211"/>
            <a:ext cx="3987208" cy="42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3a3ef1ca0_0_37"/>
          <p:cNvSpPr txBox="1">
            <a:spLocks noGrp="1"/>
          </p:cNvSpPr>
          <p:nvPr>
            <p:ph type="title"/>
          </p:nvPr>
        </p:nvSpPr>
        <p:spPr>
          <a:xfrm>
            <a:off x="2715603" y="849156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1" dirty="0">
                <a:solidFill>
                  <a:srgbClr val="741B47"/>
                </a:solidFill>
              </a:rPr>
              <a:t>木做筆筒</a:t>
            </a:r>
            <a:endParaRPr sz="6000" b="1" i="1" dirty="0">
              <a:solidFill>
                <a:srgbClr val="741B47"/>
              </a:solidFill>
            </a:endParaRPr>
          </a:p>
        </p:txBody>
      </p:sp>
      <p:pic>
        <p:nvPicPr>
          <p:cNvPr id="182" name="Google Shape;182;g83a3ef1ca0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530" y="2902155"/>
            <a:ext cx="3586167" cy="36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83a3ef1ca0_0_37"/>
          <p:cNvPicPr preferRelativeResize="0"/>
          <p:nvPr/>
        </p:nvPicPr>
        <p:blipFill rotWithShape="1">
          <a:blip r:embed="rId4">
            <a:alphaModFix/>
          </a:blip>
          <a:srcRect b="21935"/>
          <a:stretch/>
        </p:blipFill>
        <p:spPr>
          <a:xfrm>
            <a:off x="650056" y="201512"/>
            <a:ext cx="3016708" cy="291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83a3ef1ca0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6437" y="3263643"/>
            <a:ext cx="3338257" cy="3322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6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51888" y="164916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馬克杯轉印</a:t>
            </a:r>
            <a:endParaRPr lang="zh-TW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1" y="1046735"/>
            <a:ext cx="3651275" cy="27384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1" y="3899951"/>
            <a:ext cx="3674705" cy="275602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3" b="9458"/>
          <a:stretch/>
        </p:blipFill>
        <p:spPr bwMode="auto">
          <a:xfrm>
            <a:off x="4287260" y="1514565"/>
            <a:ext cx="4291656" cy="269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7" b="5272"/>
          <a:stretch/>
        </p:blipFill>
        <p:spPr bwMode="auto">
          <a:xfrm>
            <a:off x="4798014" y="4359348"/>
            <a:ext cx="2784932" cy="229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7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3a3ef1ca0_0_57"/>
          <p:cNvSpPr txBox="1">
            <a:spLocks noGrp="1"/>
          </p:cNvSpPr>
          <p:nvPr>
            <p:ph type="title"/>
          </p:nvPr>
        </p:nvSpPr>
        <p:spPr>
          <a:xfrm>
            <a:off x="2492575" y="11908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rgbClr val="5B0F00"/>
                </a:solidFill>
              </a:rPr>
              <a:t>水泥盆</a:t>
            </a:r>
            <a:r>
              <a:rPr lang="zh-TW" altLang="en-US" sz="4800" b="1" dirty="0" smtClean="0">
                <a:solidFill>
                  <a:srgbClr val="5B0F00"/>
                </a:solidFill>
              </a:rPr>
              <a:t>模具製作</a:t>
            </a:r>
            <a:endParaRPr sz="4800" b="1" dirty="0">
              <a:solidFill>
                <a:srgbClr val="5B0F00"/>
              </a:solidFill>
            </a:endParaRPr>
          </a:p>
        </p:txBody>
      </p:sp>
      <p:pic>
        <p:nvPicPr>
          <p:cNvPr id="143" name="Google Shape;143;g83a3ef1ca0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200" y="3929770"/>
            <a:ext cx="3423708" cy="256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83a3ef1ca0_0_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1925" y="1783626"/>
            <a:ext cx="2690775" cy="20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83a3ef1ca0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3200" y="1506262"/>
            <a:ext cx="1721921" cy="22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83a3ef1ca0_0_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200" y="3834374"/>
            <a:ext cx="3585299" cy="268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83a3ef1ca0_0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200" y="887226"/>
            <a:ext cx="3585299" cy="26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3a3ef1ca0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dirty="0">
                <a:solidFill>
                  <a:srgbClr val="20124D"/>
                </a:solidFill>
              </a:rPr>
              <a:t>水泥</a:t>
            </a:r>
            <a:r>
              <a:rPr lang="zh-TW" sz="6000" b="1" dirty="0" smtClean="0">
                <a:solidFill>
                  <a:srgbClr val="20124D"/>
                </a:solidFill>
              </a:rPr>
              <a:t>盆</a:t>
            </a:r>
            <a:r>
              <a:rPr lang="zh-TW" altLang="en-US" sz="6000" b="1" dirty="0" smtClean="0">
                <a:solidFill>
                  <a:srgbClr val="20124D"/>
                </a:solidFill>
              </a:rPr>
              <a:t>灌模</a:t>
            </a:r>
            <a:endParaRPr sz="6000" b="1" dirty="0">
              <a:solidFill>
                <a:srgbClr val="20124D"/>
              </a:solidFill>
            </a:endParaRPr>
          </a:p>
        </p:txBody>
      </p:sp>
      <p:pic>
        <p:nvPicPr>
          <p:cNvPr id="163" name="Google Shape;163;g83a3ef1ca0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9469" y="1700944"/>
            <a:ext cx="4055432" cy="439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83a3ef1ca0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963" y="1807272"/>
            <a:ext cx="4234712" cy="42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3a3ef1ca0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dirty="0">
                <a:solidFill>
                  <a:srgbClr val="20124D"/>
                </a:solidFill>
              </a:rPr>
              <a:t>水泥</a:t>
            </a:r>
            <a:r>
              <a:rPr lang="zh-TW" sz="6000" b="1" dirty="0" smtClean="0">
                <a:solidFill>
                  <a:srgbClr val="20124D"/>
                </a:solidFill>
              </a:rPr>
              <a:t>盆</a:t>
            </a:r>
            <a:r>
              <a:rPr lang="zh-TW" altLang="en-US" sz="6000" b="1" dirty="0" smtClean="0">
                <a:solidFill>
                  <a:srgbClr val="20124D"/>
                </a:solidFill>
              </a:rPr>
              <a:t>灌模</a:t>
            </a:r>
            <a:endParaRPr sz="6000" b="1" dirty="0">
              <a:solidFill>
                <a:srgbClr val="20124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62452" y="-82140"/>
            <a:ext cx="4616102" cy="796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67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rgbClr val="20124D"/>
                </a:solidFill>
              </a:rPr>
              <a:t>水泥</a:t>
            </a:r>
            <a:r>
              <a:rPr lang="zh-TW" altLang="en-US" sz="6000" b="1" dirty="0" smtClean="0">
                <a:solidFill>
                  <a:srgbClr val="20124D"/>
                </a:solidFill>
              </a:rPr>
              <a:t>盆</a:t>
            </a:r>
            <a:r>
              <a:rPr lang="zh-TW" altLang="en-US" sz="6000" b="1" dirty="0">
                <a:solidFill>
                  <a:srgbClr val="20124D"/>
                </a:solidFill>
              </a:rPr>
              <a:t>栽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2" r="16739" b="18916"/>
          <a:stretch/>
        </p:blipFill>
        <p:spPr bwMode="auto">
          <a:xfrm>
            <a:off x="3828792" y="919716"/>
            <a:ext cx="4860041" cy="4125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2721340"/>
            <a:ext cx="4901609" cy="4024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7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3a3ef1ca0_0_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1">
                <a:solidFill>
                  <a:srgbClr val="FF9900"/>
                </a:solidFill>
              </a:rPr>
              <a:t>數 字 油 畫</a:t>
            </a:r>
            <a:endParaRPr sz="6000" b="1" i="1">
              <a:solidFill>
                <a:srgbClr val="FF9900"/>
              </a:solidFill>
            </a:endParaRPr>
          </a:p>
        </p:txBody>
      </p:sp>
      <p:pic>
        <p:nvPicPr>
          <p:cNvPr id="155" name="Google Shape;155;g83a3ef1ca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18" y="1652599"/>
            <a:ext cx="4124980" cy="423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83a3ef1ca0_0_10"/>
          <p:cNvPicPr preferRelativeResize="0"/>
          <p:nvPr/>
        </p:nvPicPr>
        <p:blipFill rotWithShape="1">
          <a:blip r:embed="rId4">
            <a:alphaModFix/>
          </a:blip>
          <a:srcRect r="22801"/>
          <a:stretch/>
        </p:blipFill>
        <p:spPr>
          <a:xfrm>
            <a:off x="4814227" y="1652598"/>
            <a:ext cx="3202721" cy="4237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3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3a3ef1ca0_0_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1" dirty="0">
                <a:solidFill>
                  <a:srgbClr val="FF9900"/>
                </a:solidFill>
              </a:rPr>
              <a:t>數 字 油 畫</a:t>
            </a:r>
            <a:endParaRPr sz="6000" b="1" i="1" dirty="0">
              <a:solidFill>
                <a:srgbClr val="FF99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7" y="2034141"/>
            <a:ext cx="3983686" cy="399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53;g83a3ef1ca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845" y="1906550"/>
            <a:ext cx="4065142" cy="412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64" y="2137472"/>
            <a:ext cx="4324202" cy="324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258087" y="337458"/>
            <a:ext cx="3926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i="1" cap="small" dirty="0">
                <a:solidFill>
                  <a:srgbClr val="FF9900"/>
                </a:solidFill>
                <a:latin typeface="Century Schoolbook"/>
                <a:sym typeface="Century Schoolbook"/>
              </a:rPr>
              <a:t>數 字 油 畫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" y="1483568"/>
            <a:ext cx="3822106" cy="505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5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3a3ef1ca0_0_28"/>
          <p:cNvSpPr txBox="1">
            <a:spLocks noGrp="1"/>
          </p:cNvSpPr>
          <p:nvPr>
            <p:ph type="title"/>
          </p:nvPr>
        </p:nvSpPr>
        <p:spPr>
          <a:xfrm>
            <a:off x="-657700" y="1168788"/>
            <a:ext cx="7467600" cy="114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1">
                <a:solidFill>
                  <a:srgbClr val="CC0000"/>
                </a:solidFill>
              </a:rPr>
              <a:t>長尾夾星星擺飾</a:t>
            </a:r>
            <a:endParaRPr sz="6000" b="1" i="1">
              <a:solidFill>
                <a:srgbClr val="CC0000"/>
              </a:solidFill>
            </a:endParaRPr>
          </a:p>
        </p:txBody>
      </p:sp>
      <p:pic>
        <p:nvPicPr>
          <p:cNvPr id="172" name="Google Shape;172;g83a3ef1ca0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75" y="4098025"/>
            <a:ext cx="3269427" cy="24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83a3ef1ca0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016" y="1531800"/>
            <a:ext cx="1839383" cy="24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83a3ef1ca0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625" y="3275078"/>
            <a:ext cx="4366602" cy="327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壁窗">
  <a:themeElements>
    <a:clrScheme name="壁窗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44</Words>
  <Application>Microsoft Office PowerPoint</Application>
  <PresentationFormat>如螢幕大小 (4:3)</PresentationFormat>
  <Paragraphs>15</Paragraphs>
  <Slides>12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Arial</vt:lpstr>
      <vt:lpstr>新細明體</vt:lpstr>
      <vt:lpstr>Century Schoolbook</vt:lpstr>
      <vt:lpstr>Noto Sans Symbols</vt:lpstr>
      <vt:lpstr>壁窗</vt:lpstr>
      <vt:lpstr>美術社</vt:lpstr>
      <vt:lpstr>水泥盆模具製作</vt:lpstr>
      <vt:lpstr>水泥盆灌模</vt:lpstr>
      <vt:lpstr>水泥盆灌模</vt:lpstr>
      <vt:lpstr>水泥盆栽</vt:lpstr>
      <vt:lpstr> 數 字 油 畫</vt:lpstr>
      <vt:lpstr> 數 字 油 畫</vt:lpstr>
      <vt:lpstr>PowerPoint 簡報</vt:lpstr>
      <vt:lpstr>長尾夾星星擺飾</vt:lpstr>
      <vt:lpstr>木做筆筒</vt:lpstr>
      <vt:lpstr>木做筆筒</vt:lpstr>
      <vt:lpstr>馬克杯轉印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美術社</dc:title>
  <dc:creator>user</dc:creator>
  <cp:lastModifiedBy>meifen</cp:lastModifiedBy>
  <cp:revision>7</cp:revision>
  <dcterms:created xsi:type="dcterms:W3CDTF">2019-12-19T06:47:50Z</dcterms:created>
  <dcterms:modified xsi:type="dcterms:W3CDTF">2020-05-26T23:37:31Z</dcterms:modified>
</cp:coreProperties>
</file>