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5"/>
  </p:notesMasterIdLst>
  <p:sldIdLst>
    <p:sldId id="257" r:id="rId3"/>
    <p:sldId id="258" r:id="rId4"/>
    <p:sldId id="272" r:id="rId5"/>
    <p:sldId id="267" r:id="rId6"/>
    <p:sldId id="262" r:id="rId7"/>
    <p:sldId id="261" r:id="rId8"/>
    <p:sldId id="260" r:id="rId9"/>
    <p:sldId id="263" r:id="rId10"/>
    <p:sldId id="268" r:id="rId11"/>
    <p:sldId id="270" r:id="rId12"/>
    <p:sldId id="271" r:id="rId13"/>
    <p:sldId id="264" r:id="rId1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7BD"/>
    <a:srgbClr val="F7EEAB"/>
    <a:srgbClr val="574F1F"/>
    <a:srgbClr val="EADEC8"/>
    <a:srgbClr val="FFFFFF"/>
    <a:srgbClr val="FDFBE9"/>
    <a:srgbClr val="EFE3CE"/>
    <a:srgbClr val="FCF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858" y="-144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1E9A-2A67-497F-85BF-56FC3D3D8942}" type="datetimeFigureOut">
              <a:rPr lang="zh-CN" altLang="en-US" smtClean="0"/>
              <a:t>2020/5/31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3D38-E346-4B68-92A5-36E25614B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06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276D-3CA8-49CB-9688-31E1402D03EB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E7627-CD46-4337-9B6C-C0E684C213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1517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44B4-A37C-42BD-BF5C-CA2618F39B7A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5AF4C-74CE-453C-8C70-1C7BE6A8AD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7424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C440-7E3A-4977-8065-ED90C4183A90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E8487-0BB6-49BA-9C01-AD6FF54E9D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9086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323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42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765476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85591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3009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338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3826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661823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77B9E-C8B0-41D2-9C90-629727588C6A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05E41-F795-4380-AF8A-DF4D6ACAAA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91288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91003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6295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504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74C2-7F23-4274-AF06-8BC3928A9B38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93F97-C731-40D8-92C9-29BA5FB76D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092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5C5A-C9C4-4CB6-A413-45C10FE848D3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D1DE2-2097-4B59-A4CF-034D72B6D1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530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7797-DFEC-4048-BFF2-742A2B3C1906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CC145-A33B-4530-96F7-0C6DDDCDA3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053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8FAE3-6431-4819-9470-1BA4B8F04EC5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C27E4-1FA7-4989-8508-69911D95A3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4652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2E41-DAB8-4DB4-AAA7-9E0624F200A4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8F4FE-FB31-46F4-BBBB-6552A4FB99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2633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E719-2157-4F53-AA23-654BD0F6E6F0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94502-34CC-4574-BA97-65C9BFA168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7038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2924D-9A4E-41B5-BD88-ED95F3485AEE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CCC29-5336-478C-81DD-E6740DD7EA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212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7D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fld id="{883710B0-A46C-4CA7-A496-418330C434B1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78C"/>
                </a:solidFill>
              </a:defRPr>
            </a:lvl1pPr>
          </a:lstStyle>
          <a:p>
            <a:fld id="{391C9A61-A9EA-4ABD-A80F-AE9D18A0FB2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7D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组合 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151188"/>
            <a:ext cx="4170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Freeform 1224"/>
          <p:cNvSpPr>
            <a:spLocks noEditPoints="1"/>
          </p:cNvSpPr>
          <p:nvPr/>
        </p:nvSpPr>
        <p:spPr bwMode="auto">
          <a:xfrm flipH="1">
            <a:off x="5495925" y="3911600"/>
            <a:ext cx="4054475" cy="2849563"/>
          </a:xfrm>
          <a:custGeom>
            <a:avLst/>
            <a:gdLst>
              <a:gd name="T0" fmla="*/ 2431987 w 1162"/>
              <a:gd name="T1" fmla="*/ 430057 h 815"/>
              <a:gd name="T2" fmla="*/ 544319 w 1162"/>
              <a:gd name="T3" fmla="*/ 171323 h 815"/>
              <a:gd name="T4" fmla="*/ 202375 w 1162"/>
              <a:gd name="T5" fmla="*/ 1269192 h 815"/>
              <a:gd name="T6" fmla="*/ 1413135 w 1162"/>
              <a:gd name="T7" fmla="*/ 2559362 h 815"/>
              <a:gd name="T8" fmla="*/ 3307782 w 1162"/>
              <a:gd name="T9" fmla="*/ 2548873 h 815"/>
              <a:gd name="T10" fmla="*/ 3433394 w 1162"/>
              <a:gd name="T11" fmla="*/ 1898543 h 815"/>
              <a:gd name="T12" fmla="*/ 3297314 w 1162"/>
              <a:gd name="T13" fmla="*/ 1793651 h 815"/>
              <a:gd name="T14" fmla="*/ 3046090 w 1162"/>
              <a:gd name="T15" fmla="*/ 1409048 h 815"/>
              <a:gd name="T16" fmla="*/ 3105407 w 1162"/>
              <a:gd name="T17" fmla="*/ 1870572 h 815"/>
              <a:gd name="T18" fmla="*/ 2076087 w 1162"/>
              <a:gd name="T19" fmla="*/ 1272688 h 815"/>
              <a:gd name="T20" fmla="*/ 2187742 w 1162"/>
              <a:gd name="T21" fmla="*/ 1381077 h 815"/>
              <a:gd name="T22" fmla="*/ 2267994 w 1162"/>
              <a:gd name="T23" fmla="*/ 1318141 h 815"/>
              <a:gd name="T24" fmla="*/ 1821373 w 1162"/>
              <a:gd name="T25" fmla="*/ 2150284 h 815"/>
              <a:gd name="T26" fmla="*/ 1660869 w 1162"/>
              <a:gd name="T27" fmla="*/ 2209722 h 815"/>
              <a:gd name="T28" fmla="*/ 1210760 w 1162"/>
              <a:gd name="T29" fmla="*/ 1982457 h 815"/>
              <a:gd name="T30" fmla="*/ 579211 w 1162"/>
              <a:gd name="T31" fmla="*/ 776200 h 815"/>
              <a:gd name="T32" fmla="*/ 607124 w 1162"/>
              <a:gd name="T33" fmla="*/ 548934 h 815"/>
              <a:gd name="T34" fmla="*/ 642017 w 1162"/>
              <a:gd name="T35" fmla="*/ 1090876 h 815"/>
              <a:gd name="T36" fmla="*/ 1350329 w 1162"/>
              <a:gd name="T37" fmla="*/ 1139825 h 815"/>
              <a:gd name="T38" fmla="*/ 1210760 w 1162"/>
              <a:gd name="T39" fmla="*/ 1304156 h 815"/>
              <a:gd name="T40" fmla="*/ 1210760 w 1162"/>
              <a:gd name="T41" fmla="*/ 1671277 h 815"/>
              <a:gd name="T42" fmla="*/ 2030727 w 1162"/>
              <a:gd name="T43" fmla="*/ 1244717 h 815"/>
              <a:gd name="T44" fmla="*/ 1880690 w 1162"/>
              <a:gd name="T45" fmla="*/ 1520932 h 815"/>
              <a:gd name="T46" fmla="*/ 1838820 w 1162"/>
              <a:gd name="T47" fmla="*/ 1608342 h 815"/>
              <a:gd name="T48" fmla="*/ 1622488 w 1162"/>
              <a:gd name="T49" fmla="*/ 1985953 h 815"/>
              <a:gd name="T50" fmla="*/ 1186335 w 1162"/>
              <a:gd name="T51" fmla="*/ 1996442 h 815"/>
              <a:gd name="T52" fmla="*/ 1556193 w 1162"/>
              <a:gd name="T53" fmla="*/ 2146787 h 815"/>
              <a:gd name="T54" fmla="*/ 3604365 w 1162"/>
              <a:gd name="T55" fmla="*/ 1304156 h 815"/>
              <a:gd name="T56" fmla="*/ 3461307 w 1162"/>
              <a:gd name="T57" fmla="*/ 895077 h 815"/>
              <a:gd name="T58" fmla="*/ 2948392 w 1162"/>
              <a:gd name="T59" fmla="*/ 975495 h 815"/>
              <a:gd name="T60" fmla="*/ 2672743 w 1162"/>
              <a:gd name="T61" fmla="*/ 947523 h 815"/>
              <a:gd name="T62" fmla="*/ 2721593 w 1162"/>
              <a:gd name="T63" fmla="*/ 639841 h 815"/>
              <a:gd name="T64" fmla="*/ 2285440 w 1162"/>
              <a:gd name="T65" fmla="*/ 1178286 h 815"/>
              <a:gd name="T66" fmla="*/ 2278461 w 1162"/>
              <a:gd name="T67" fmla="*/ 1031437 h 815"/>
              <a:gd name="T68" fmla="*/ 2114468 w 1162"/>
              <a:gd name="T69" fmla="*/ 653826 h 815"/>
              <a:gd name="T70" fmla="*/ 2076087 w 1162"/>
              <a:gd name="T71" fmla="*/ 499985 h 815"/>
              <a:gd name="T72" fmla="*/ 2086554 w 1162"/>
              <a:gd name="T73" fmla="*/ 1080386 h 815"/>
              <a:gd name="T74" fmla="*/ 1601553 w 1162"/>
              <a:gd name="T75" fmla="*/ 965005 h 815"/>
              <a:gd name="T76" fmla="*/ 1538747 w 1162"/>
              <a:gd name="T77" fmla="*/ 992977 h 815"/>
              <a:gd name="T78" fmla="*/ 1287523 w 1162"/>
              <a:gd name="T79" fmla="*/ 755222 h 815"/>
              <a:gd name="T80" fmla="*/ 1053745 w 1162"/>
              <a:gd name="T81" fmla="*/ 255237 h 815"/>
              <a:gd name="T82" fmla="*/ 924644 w 1162"/>
              <a:gd name="T83" fmla="*/ 139856 h 815"/>
              <a:gd name="T84" fmla="*/ 781586 w 1162"/>
              <a:gd name="T85" fmla="*/ 101395 h 815"/>
              <a:gd name="T86" fmla="*/ 1423602 w 1162"/>
              <a:gd name="T87" fmla="*/ 1062904 h 815"/>
              <a:gd name="T88" fmla="*/ 1388710 w 1162"/>
              <a:gd name="T89" fmla="*/ 1090876 h 815"/>
              <a:gd name="T90" fmla="*/ 778096 w 1162"/>
              <a:gd name="T91" fmla="*/ 643337 h 815"/>
              <a:gd name="T92" fmla="*/ 628060 w 1162"/>
              <a:gd name="T93" fmla="*/ 283208 h 815"/>
              <a:gd name="T94" fmla="*/ 331476 w 1162"/>
              <a:gd name="T95" fmla="*/ 765711 h 815"/>
              <a:gd name="T96" fmla="*/ 666441 w 1162"/>
              <a:gd name="T97" fmla="*/ 1209753 h 815"/>
              <a:gd name="T98" fmla="*/ 436153 w 1162"/>
              <a:gd name="T99" fmla="*/ 1342616 h 815"/>
              <a:gd name="T100" fmla="*/ 261692 w 1162"/>
              <a:gd name="T101" fmla="*/ 1300659 h 815"/>
              <a:gd name="T102" fmla="*/ 701333 w 1162"/>
              <a:gd name="T103" fmla="*/ 1874068 h 815"/>
              <a:gd name="T104" fmla="*/ 990939 w 1162"/>
              <a:gd name="T105" fmla="*/ 1971968 h 815"/>
              <a:gd name="T106" fmla="*/ 1200292 w 1162"/>
              <a:gd name="T107" fmla="*/ 2269161 h 815"/>
              <a:gd name="T108" fmla="*/ 1231695 w 1162"/>
              <a:gd name="T109" fmla="*/ 2101334 h 815"/>
              <a:gd name="T110" fmla="*/ 1598063 w 1162"/>
              <a:gd name="T111" fmla="*/ 2835577 h 815"/>
              <a:gd name="T112" fmla="*/ 2431987 w 1162"/>
              <a:gd name="T113" fmla="*/ 2412513 h 815"/>
              <a:gd name="T114" fmla="*/ 2763463 w 1162"/>
              <a:gd name="T115" fmla="*/ 2087349 h 815"/>
              <a:gd name="T116" fmla="*/ 2547131 w 1162"/>
              <a:gd name="T117" fmla="*/ 1860083 h 815"/>
              <a:gd name="T118" fmla="*/ 3053069 w 1162"/>
              <a:gd name="T119" fmla="*/ 1950989 h 815"/>
              <a:gd name="T120" fmla="*/ 3133321 w 1162"/>
              <a:gd name="T121" fmla="*/ 2080356 h 815"/>
              <a:gd name="T122" fmla="*/ 3080982 w 1162"/>
              <a:gd name="T123" fmla="*/ 1989450 h 815"/>
              <a:gd name="T124" fmla="*/ 3290336 w 1162"/>
              <a:gd name="T125" fmla="*/ 1943996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" name="Freeform 1224"/>
          <p:cNvSpPr>
            <a:spLocks noEditPoints="1"/>
          </p:cNvSpPr>
          <p:nvPr/>
        </p:nvSpPr>
        <p:spPr bwMode="auto">
          <a:xfrm flipH="1">
            <a:off x="7354888" y="-196850"/>
            <a:ext cx="5287962" cy="3716338"/>
          </a:xfrm>
          <a:custGeom>
            <a:avLst/>
            <a:gdLst>
              <a:gd name="T0" fmla="*/ 3171867 w 1162"/>
              <a:gd name="T1" fmla="*/ 560871 h 815"/>
              <a:gd name="T2" fmla="*/ 709916 w 1162"/>
              <a:gd name="T3" fmla="*/ 223436 h 815"/>
              <a:gd name="T4" fmla="*/ 263943 w 1162"/>
              <a:gd name="T5" fmla="*/ 1655252 h 815"/>
              <a:gd name="T6" fmla="*/ 1843050 w 1162"/>
              <a:gd name="T7" fmla="*/ 3337864 h 815"/>
              <a:gd name="T8" fmla="*/ 4314103 w 1162"/>
              <a:gd name="T9" fmla="*/ 3324185 h 815"/>
              <a:gd name="T10" fmla="*/ 4477930 w 1162"/>
              <a:gd name="T11" fmla="*/ 2476039 h 815"/>
              <a:gd name="T12" fmla="*/ 4300451 w 1162"/>
              <a:gd name="T13" fmla="*/ 2339241 h 815"/>
              <a:gd name="T14" fmla="*/ 3972798 w 1162"/>
              <a:gd name="T15" fmla="*/ 1837649 h 815"/>
              <a:gd name="T16" fmla="*/ 4050160 w 1162"/>
              <a:gd name="T17" fmla="*/ 2439559 h 815"/>
              <a:gd name="T18" fmla="*/ 2707691 w 1162"/>
              <a:gd name="T19" fmla="*/ 1659812 h 815"/>
              <a:gd name="T20" fmla="*/ 2853315 w 1162"/>
              <a:gd name="T21" fmla="*/ 1801170 h 815"/>
              <a:gd name="T22" fmla="*/ 2957982 w 1162"/>
              <a:gd name="T23" fmla="*/ 1719091 h 815"/>
              <a:gd name="T24" fmla="*/ 2375487 w 1162"/>
              <a:gd name="T25" fmla="*/ 2804353 h 815"/>
              <a:gd name="T26" fmla="*/ 2166153 w 1162"/>
              <a:gd name="T27" fmla="*/ 2881872 h 815"/>
              <a:gd name="T28" fmla="*/ 1579107 w 1162"/>
              <a:gd name="T29" fmla="*/ 2585477 h 815"/>
              <a:gd name="T30" fmla="*/ 755423 w 1162"/>
              <a:gd name="T31" fmla="*/ 1012303 h 815"/>
              <a:gd name="T32" fmla="*/ 791829 w 1162"/>
              <a:gd name="T33" fmla="*/ 715908 h 815"/>
              <a:gd name="T34" fmla="*/ 837336 w 1162"/>
              <a:gd name="T35" fmla="*/ 1422696 h 815"/>
              <a:gd name="T36" fmla="*/ 1761137 w 1162"/>
              <a:gd name="T37" fmla="*/ 1486535 h 815"/>
              <a:gd name="T38" fmla="*/ 1579107 w 1162"/>
              <a:gd name="T39" fmla="*/ 1700852 h 815"/>
              <a:gd name="T40" fmla="*/ 1579107 w 1162"/>
              <a:gd name="T41" fmla="*/ 2179644 h 815"/>
              <a:gd name="T42" fmla="*/ 2648532 w 1162"/>
              <a:gd name="T43" fmla="*/ 1623333 h 815"/>
              <a:gd name="T44" fmla="*/ 2452850 w 1162"/>
              <a:gd name="T45" fmla="*/ 1983567 h 815"/>
              <a:gd name="T46" fmla="*/ 2398241 w 1162"/>
              <a:gd name="T47" fmla="*/ 2097565 h 815"/>
              <a:gd name="T48" fmla="*/ 2116095 w 1162"/>
              <a:gd name="T49" fmla="*/ 2590037 h 815"/>
              <a:gd name="T50" fmla="*/ 1547252 w 1162"/>
              <a:gd name="T51" fmla="*/ 2603717 h 815"/>
              <a:gd name="T52" fmla="*/ 2029631 w 1162"/>
              <a:gd name="T53" fmla="*/ 2799793 h 815"/>
              <a:gd name="T54" fmla="*/ 4700916 w 1162"/>
              <a:gd name="T55" fmla="*/ 1700852 h 815"/>
              <a:gd name="T56" fmla="*/ 4514336 w 1162"/>
              <a:gd name="T57" fmla="*/ 1167341 h 815"/>
              <a:gd name="T58" fmla="*/ 3845377 w 1162"/>
              <a:gd name="T59" fmla="*/ 1272219 h 815"/>
              <a:gd name="T60" fmla="*/ 3485868 w 1162"/>
              <a:gd name="T61" fmla="*/ 1235739 h 815"/>
              <a:gd name="T62" fmla="*/ 3549579 w 1162"/>
              <a:gd name="T63" fmla="*/ 834466 h 815"/>
              <a:gd name="T64" fmla="*/ 2980736 w 1162"/>
              <a:gd name="T65" fmla="*/ 1536694 h 815"/>
              <a:gd name="T66" fmla="*/ 2971634 w 1162"/>
              <a:gd name="T67" fmla="*/ 1345178 h 815"/>
              <a:gd name="T68" fmla="*/ 2757750 w 1162"/>
              <a:gd name="T69" fmla="*/ 852706 h 815"/>
              <a:gd name="T70" fmla="*/ 2707691 w 1162"/>
              <a:gd name="T71" fmla="*/ 652069 h 815"/>
              <a:gd name="T72" fmla="*/ 2721344 w 1162"/>
              <a:gd name="T73" fmla="*/ 1409016 h 815"/>
              <a:gd name="T74" fmla="*/ 2088790 w 1162"/>
              <a:gd name="T75" fmla="*/ 1258539 h 815"/>
              <a:gd name="T76" fmla="*/ 2006877 w 1162"/>
              <a:gd name="T77" fmla="*/ 1295018 h 815"/>
              <a:gd name="T78" fmla="*/ 1679224 w 1162"/>
              <a:gd name="T79" fmla="*/ 984944 h 815"/>
              <a:gd name="T80" fmla="*/ 1374324 w 1162"/>
              <a:gd name="T81" fmla="*/ 332874 h 815"/>
              <a:gd name="T82" fmla="*/ 1205947 w 1162"/>
              <a:gd name="T83" fmla="*/ 182397 h 815"/>
              <a:gd name="T84" fmla="*/ 1019366 w 1162"/>
              <a:gd name="T85" fmla="*/ 132238 h 815"/>
              <a:gd name="T86" fmla="*/ 1856703 w 1162"/>
              <a:gd name="T87" fmla="*/ 1386217 h 815"/>
              <a:gd name="T88" fmla="*/ 1811195 w 1162"/>
              <a:gd name="T89" fmla="*/ 1422696 h 815"/>
              <a:gd name="T90" fmla="*/ 1014815 w 1162"/>
              <a:gd name="T91" fmla="*/ 839026 h 815"/>
              <a:gd name="T92" fmla="*/ 819134 w 1162"/>
              <a:gd name="T93" fmla="*/ 369354 h 815"/>
              <a:gd name="T94" fmla="*/ 432320 w 1162"/>
              <a:gd name="T95" fmla="*/ 998623 h 815"/>
              <a:gd name="T96" fmla="*/ 869192 w 1162"/>
              <a:gd name="T97" fmla="*/ 1577734 h 815"/>
              <a:gd name="T98" fmla="*/ 568843 w 1162"/>
              <a:gd name="T99" fmla="*/ 1751011 h 815"/>
              <a:gd name="T100" fmla="*/ 341306 w 1162"/>
              <a:gd name="T101" fmla="*/ 1696292 h 815"/>
              <a:gd name="T102" fmla="*/ 914699 w 1162"/>
              <a:gd name="T103" fmla="*/ 2444119 h 815"/>
              <a:gd name="T104" fmla="*/ 1292411 w 1162"/>
              <a:gd name="T105" fmla="*/ 2571797 h 815"/>
              <a:gd name="T106" fmla="*/ 1565455 w 1162"/>
              <a:gd name="T107" fmla="*/ 2959391 h 815"/>
              <a:gd name="T108" fmla="*/ 1606412 w 1162"/>
              <a:gd name="T109" fmla="*/ 2740514 h 815"/>
              <a:gd name="T110" fmla="*/ 2084240 w 1162"/>
              <a:gd name="T111" fmla="*/ 3698098 h 815"/>
              <a:gd name="T112" fmla="*/ 3171867 w 1162"/>
              <a:gd name="T113" fmla="*/ 3146348 h 815"/>
              <a:gd name="T114" fmla="*/ 3604188 w 1162"/>
              <a:gd name="T115" fmla="*/ 2722275 h 815"/>
              <a:gd name="T116" fmla="*/ 3322042 w 1162"/>
              <a:gd name="T117" fmla="*/ 2425880 h 815"/>
              <a:gd name="T118" fmla="*/ 3981899 w 1162"/>
              <a:gd name="T119" fmla="*/ 2544438 h 815"/>
              <a:gd name="T120" fmla="*/ 4086566 w 1162"/>
              <a:gd name="T121" fmla="*/ 2713155 h 815"/>
              <a:gd name="T122" fmla="*/ 4018305 w 1162"/>
              <a:gd name="T123" fmla="*/ 2594597 h 815"/>
              <a:gd name="T124" fmla="*/ 4291350 w 1162"/>
              <a:gd name="T125" fmla="*/ 2535318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Freeform 1224"/>
          <p:cNvSpPr>
            <a:spLocks noEditPoints="1"/>
          </p:cNvSpPr>
          <p:nvPr userDrawn="1"/>
        </p:nvSpPr>
        <p:spPr bwMode="auto">
          <a:xfrm>
            <a:off x="385763" y="4140200"/>
            <a:ext cx="3427412" cy="2408238"/>
          </a:xfrm>
          <a:custGeom>
            <a:avLst/>
            <a:gdLst>
              <a:gd name="T0" fmla="*/ 2055857 w 1162"/>
              <a:gd name="T1" fmla="*/ 363452 h 815"/>
              <a:gd name="T2" fmla="*/ 460134 w 1162"/>
              <a:gd name="T3" fmla="*/ 144790 h 815"/>
              <a:gd name="T4" fmla="*/ 171076 w 1162"/>
              <a:gd name="T5" fmla="*/ 1072626 h 815"/>
              <a:gd name="T6" fmla="*/ 1194580 w 1162"/>
              <a:gd name="T7" fmla="*/ 2162982 h 815"/>
              <a:gd name="T8" fmla="*/ 2796202 w 1162"/>
              <a:gd name="T9" fmla="*/ 2154117 h 815"/>
              <a:gd name="T10" fmla="*/ 2902387 w 1162"/>
              <a:gd name="T11" fmla="*/ 1604507 h 815"/>
              <a:gd name="T12" fmla="*/ 2787353 w 1162"/>
              <a:gd name="T13" fmla="*/ 1515860 h 815"/>
              <a:gd name="T14" fmla="*/ 2574983 w 1162"/>
              <a:gd name="T15" fmla="*/ 1190822 h 815"/>
              <a:gd name="T16" fmla="*/ 2625126 w 1162"/>
              <a:gd name="T17" fmla="*/ 1580868 h 815"/>
              <a:gd name="T18" fmla="*/ 1755000 w 1162"/>
              <a:gd name="T19" fmla="*/ 1075581 h 815"/>
              <a:gd name="T20" fmla="*/ 1849387 w 1162"/>
              <a:gd name="T21" fmla="*/ 1167183 h 815"/>
              <a:gd name="T22" fmla="*/ 1917227 w 1162"/>
              <a:gd name="T23" fmla="*/ 1113995 h 815"/>
              <a:gd name="T24" fmla="*/ 1539681 w 1162"/>
              <a:gd name="T25" fmla="*/ 1817259 h 815"/>
              <a:gd name="T26" fmla="*/ 1404000 w 1162"/>
              <a:gd name="T27" fmla="*/ 1867493 h 815"/>
              <a:gd name="T28" fmla="*/ 1023504 w 1162"/>
              <a:gd name="T29" fmla="*/ 1675424 h 815"/>
              <a:gd name="T30" fmla="*/ 489630 w 1162"/>
              <a:gd name="T31" fmla="*/ 655986 h 815"/>
              <a:gd name="T32" fmla="*/ 513227 w 1162"/>
              <a:gd name="T33" fmla="*/ 463918 h 815"/>
              <a:gd name="T34" fmla="*/ 542723 w 1162"/>
              <a:gd name="T35" fmla="*/ 921927 h 815"/>
              <a:gd name="T36" fmla="*/ 1141487 w 1162"/>
              <a:gd name="T37" fmla="*/ 963295 h 815"/>
              <a:gd name="T38" fmla="*/ 1023504 w 1162"/>
              <a:gd name="T39" fmla="*/ 1102175 h 815"/>
              <a:gd name="T40" fmla="*/ 1023504 w 1162"/>
              <a:gd name="T41" fmla="*/ 1412439 h 815"/>
              <a:gd name="T42" fmla="*/ 1716656 w 1162"/>
              <a:gd name="T43" fmla="*/ 1051942 h 815"/>
              <a:gd name="T44" fmla="*/ 1589824 w 1162"/>
              <a:gd name="T45" fmla="*/ 1285379 h 815"/>
              <a:gd name="T46" fmla="*/ 1554429 w 1162"/>
              <a:gd name="T47" fmla="*/ 1359251 h 815"/>
              <a:gd name="T48" fmla="*/ 1371555 w 1162"/>
              <a:gd name="T49" fmla="*/ 1678379 h 815"/>
              <a:gd name="T50" fmla="*/ 1002857 w 1162"/>
              <a:gd name="T51" fmla="*/ 1687244 h 815"/>
              <a:gd name="T52" fmla="*/ 1315513 w 1162"/>
              <a:gd name="T53" fmla="*/ 1814304 h 815"/>
              <a:gd name="T54" fmla="*/ 3046916 w 1162"/>
              <a:gd name="T55" fmla="*/ 1102175 h 815"/>
              <a:gd name="T56" fmla="*/ 2925983 w 1162"/>
              <a:gd name="T57" fmla="*/ 756453 h 815"/>
              <a:gd name="T58" fmla="*/ 2492395 w 1162"/>
              <a:gd name="T59" fmla="*/ 824415 h 815"/>
              <a:gd name="T60" fmla="*/ 2259378 w 1162"/>
              <a:gd name="T61" fmla="*/ 800776 h 815"/>
              <a:gd name="T62" fmla="*/ 2300672 w 1162"/>
              <a:gd name="T63" fmla="*/ 540745 h 815"/>
              <a:gd name="T64" fmla="*/ 1931975 w 1162"/>
              <a:gd name="T65" fmla="*/ 995799 h 815"/>
              <a:gd name="T66" fmla="*/ 1926076 w 1162"/>
              <a:gd name="T67" fmla="*/ 871694 h 815"/>
              <a:gd name="T68" fmla="*/ 1787446 w 1162"/>
              <a:gd name="T69" fmla="*/ 552565 h 815"/>
              <a:gd name="T70" fmla="*/ 1755000 w 1162"/>
              <a:gd name="T71" fmla="*/ 422550 h 815"/>
              <a:gd name="T72" fmla="*/ 1763849 w 1162"/>
              <a:gd name="T73" fmla="*/ 913062 h 815"/>
              <a:gd name="T74" fmla="*/ 1353857 w 1162"/>
              <a:gd name="T75" fmla="*/ 815551 h 815"/>
              <a:gd name="T76" fmla="*/ 1300765 w 1162"/>
              <a:gd name="T77" fmla="*/ 839190 h 815"/>
              <a:gd name="T78" fmla="*/ 1088395 w 1162"/>
              <a:gd name="T79" fmla="*/ 638257 h 815"/>
              <a:gd name="T80" fmla="*/ 890773 w 1162"/>
              <a:gd name="T81" fmla="*/ 215707 h 815"/>
              <a:gd name="T82" fmla="*/ 781639 w 1162"/>
              <a:gd name="T83" fmla="*/ 118196 h 815"/>
              <a:gd name="T84" fmla="*/ 660706 w 1162"/>
              <a:gd name="T85" fmla="*/ 85692 h 815"/>
              <a:gd name="T86" fmla="*/ 1203429 w 1162"/>
              <a:gd name="T87" fmla="*/ 898288 h 815"/>
              <a:gd name="T88" fmla="*/ 1173933 w 1162"/>
              <a:gd name="T89" fmla="*/ 921927 h 815"/>
              <a:gd name="T90" fmla="*/ 657756 w 1162"/>
              <a:gd name="T91" fmla="*/ 543700 h 815"/>
              <a:gd name="T92" fmla="*/ 530924 w 1162"/>
              <a:gd name="T93" fmla="*/ 239346 h 815"/>
              <a:gd name="T94" fmla="*/ 280210 w 1162"/>
              <a:gd name="T95" fmla="*/ 647122 h 815"/>
              <a:gd name="T96" fmla="*/ 563370 w 1162"/>
              <a:gd name="T97" fmla="*/ 1022393 h 815"/>
              <a:gd name="T98" fmla="*/ 368698 w 1162"/>
              <a:gd name="T99" fmla="*/ 1134679 h 815"/>
              <a:gd name="T100" fmla="*/ 221219 w 1162"/>
              <a:gd name="T101" fmla="*/ 1099220 h 815"/>
              <a:gd name="T102" fmla="*/ 592866 w 1162"/>
              <a:gd name="T103" fmla="*/ 1583823 h 815"/>
              <a:gd name="T104" fmla="*/ 837681 w 1162"/>
              <a:gd name="T105" fmla="*/ 1666560 h 815"/>
              <a:gd name="T106" fmla="*/ 1014656 w 1162"/>
              <a:gd name="T107" fmla="*/ 1917726 h 815"/>
              <a:gd name="T108" fmla="*/ 1041202 w 1162"/>
              <a:gd name="T109" fmla="*/ 1775891 h 815"/>
              <a:gd name="T110" fmla="*/ 1350908 w 1162"/>
              <a:gd name="T111" fmla="*/ 2396418 h 815"/>
              <a:gd name="T112" fmla="*/ 2055857 w 1162"/>
              <a:gd name="T113" fmla="*/ 2038876 h 815"/>
              <a:gd name="T114" fmla="*/ 2336067 w 1162"/>
              <a:gd name="T115" fmla="*/ 1764071 h 815"/>
              <a:gd name="T116" fmla="*/ 2153193 w 1162"/>
              <a:gd name="T117" fmla="*/ 1572003 h 815"/>
              <a:gd name="T118" fmla="*/ 2580883 w 1162"/>
              <a:gd name="T119" fmla="*/ 1648830 h 815"/>
              <a:gd name="T120" fmla="*/ 2648723 w 1162"/>
              <a:gd name="T121" fmla="*/ 1758161 h 815"/>
              <a:gd name="T122" fmla="*/ 2604479 w 1162"/>
              <a:gd name="T123" fmla="*/ 1681334 h 815"/>
              <a:gd name="T124" fmla="*/ 2781454 w 1162"/>
              <a:gd name="T125" fmla="*/ 1642921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4" name="组合 313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2432050"/>
            <a:ext cx="2852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15" name="组合 13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12" y="1321019"/>
            <a:ext cx="44084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806860" y="1920895"/>
            <a:ext cx="345479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動漫</a:t>
            </a:r>
            <a:r>
              <a:rPr lang="zh-TW" altLang="en-US" sz="8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</a:t>
            </a:r>
            <a:endParaRPr lang="en-US" altLang="zh-TW" sz="8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簡介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與成果發表</a:t>
            </a:r>
          </a:p>
          <a:p>
            <a:endParaRPr lang="zh-TW" altLang="en-US" sz="85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96000" y="4937105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指導老師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吳坤霖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84" name="Grou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556235" y="692322"/>
            <a:ext cx="39571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   音樂</a:t>
            </a:r>
            <a:r>
              <a:rPr lang="zh-TW" altLang="en-US" sz="4000" b="1" dirty="0"/>
              <a:t>欣賞</a:t>
            </a:r>
          </a:p>
          <a:p>
            <a:endParaRPr lang="zh-TW" altLang="en-US" dirty="0"/>
          </a:p>
        </p:txBody>
      </p:sp>
      <p:grpSp>
        <p:nvGrpSpPr>
          <p:cNvPr id="82" name="组合 373"/>
          <p:cNvGrpSpPr>
            <a:grpSpLocks/>
          </p:cNvGrpSpPr>
          <p:nvPr/>
        </p:nvGrpSpPr>
        <p:grpSpPr bwMode="auto">
          <a:xfrm>
            <a:off x="2286020" y="1938488"/>
            <a:ext cx="8158717" cy="3840162"/>
            <a:chOff x="1120152" y="0"/>
            <a:chExt cx="8158215" cy="3839317"/>
          </a:xfrm>
        </p:grpSpPr>
        <p:pic>
          <p:nvPicPr>
            <p:cNvPr id="83" name="图片 35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22" b="35516"/>
            <a:stretch>
              <a:fillRect/>
            </a:stretch>
          </p:blipFill>
          <p:spPr bwMode="auto">
            <a:xfrm rot="3973013" flipH="1">
              <a:off x="1974965" y="1353946"/>
              <a:ext cx="1290102" cy="110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" name="组合 355"/>
            <p:cNvGrpSpPr>
              <a:grpSpLocks/>
            </p:cNvGrpSpPr>
            <p:nvPr/>
          </p:nvGrpSpPr>
          <p:grpSpPr bwMode="auto">
            <a:xfrm>
              <a:off x="1120152" y="0"/>
              <a:ext cx="8158215" cy="3839317"/>
              <a:chOff x="0" y="0"/>
              <a:chExt cx="8158215" cy="3839317"/>
            </a:xfrm>
          </p:grpSpPr>
          <p:sp>
            <p:nvSpPr>
              <p:cNvPr id="86" name="任意多边形 48"/>
              <p:cNvSpPr>
                <a:spLocks/>
              </p:cNvSpPr>
              <p:nvPr/>
            </p:nvSpPr>
            <p:spPr bwMode="auto">
              <a:xfrm rot="157902">
                <a:off x="554" y="0"/>
                <a:ext cx="7244904" cy="3839317"/>
              </a:xfrm>
              <a:custGeom>
                <a:avLst/>
                <a:gdLst>
                  <a:gd name="T0" fmla="*/ 863046 w 7245131"/>
                  <a:gd name="T1" fmla="*/ 3707 h 3408812"/>
                  <a:gd name="T2" fmla="*/ 1033632 w 7245131"/>
                  <a:gd name="T3" fmla="*/ 29260 h 3408812"/>
                  <a:gd name="T4" fmla="*/ 1391671 w 7245131"/>
                  <a:gd name="T5" fmla="*/ 10708 h 3408812"/>
                  <a:gd name="T6" fmla="*/ 1929813 w 7245131"/>
                  <a:gd name="T7" fmla="*/ 3707 h 3408812"/>
                  <a:gd name="T8" fmla="*/ 2672739 w 7245131"/>
                  <a:gd name="T9" fmla="*/ 132442 h 3408812"/>
                  <a:gd name="T10" fmla="*/ 3072777 w 7245131"/>
                  <a:gd name="T11" fmla="*/ 3707 h 3408812"/>
                  <a:gd name="T12" fmla="*/ 4308137 w 7245131"/>
                  <a:gd name="T13" fmla="*/ 9093 h 3408812"/>
                  <a:gd name="T14" fmla="*/ 4634828 w 7245131"/>
                  <a:gd name="T15" fmla="*/ 153898 h 3408812"/>
                  <a:gd name="T16" fmla="*/ 4920569 w 7245131"/>
                  <a:gd name="T17" fmla="*/ 46618 h 3408812"/>
                  <a:gd name="T18" fmla="*/ 5511100 w 7245131"/>
                  <a:gd name="T19" fmla="*/ 68074 h 3408812"/>
                  <a:gd name="T20" fmla="*/ 5853990 w 7245131"/>
                  <a:gd name="T21" fmla="*/ 25162 h 3408812"/>
                  <a:gd name="T22" fmla="*/ 6693386 w 7245131"/>
                  <a:gd name="T23" fmla="*/ 0 h 3408812"/>
                  <a:gd name="T24" fmla="*/ 7130300 w 7245131"/>
                  <a:gd name="T25" fmla="*/ 68074 h 3408812"/>
                  <a:gd name="T26" fmla="*/ 7244904 w 7245131"/>
                  <a:gd name="T27" fmla="*/ 131446 h 3408812"/>
                  <a:gd name="T28" fmla="*/ 7182636 w 7245131"/>
                  <a:gd name="T29" fmla="*/ 1311518 h 3408812"/>
                  <a:gd name="T30" fmla="*/ 7144537 w 7245131"/>
                  <a:gd name="T31" fmla="*/ 1719180 h 3408812"/>
                  <a:gd name="T32" fmla="*/ 7201685 w 7245131"/>
                  <a:gd name="T33" fmla="*/ 2083929 h 3408812"/>
                  <a:gd name="T34" fmla="*/ 7068340 w 7245131"/>
                  <a:gd name="T35" fmla="*/ 2513046 h 3408812"/>
                  <a:gd name="T36" fmla="*/ 7239784 w 7245131"/>
                  <a:gd name="T37" fmla="*/ 2791973 h 3408812"/>
                  <a:gd name="T38" fmla="*/ 7239784 w 7245131"/>
                  <a:gd name="T39" fmla="*/ 3306913 h 3408812"/>
                  <a:gd name="T40" fmla="*/ 7182636 w 7245131"/>
                  <a:gd name="T41" fmla="*/ 3650207 h 3408812"/>
                  <a:gd name="T42" fmla="*/ 7244904 w 7245131"/>
                  <a:gd name="T43" fmla="*/ 3839317 h 3408812"/>
                  <a:gd name="T44" fmla="*/ 6550436 w 7245131"/>
                  <a:gd name="T45" fmla="*/ 3714702 h 3408812"/>
                  <a:gd name="T46" fmla="*/ 6207547 w 7245131"/>
                  <a:gd name="T47" fmla="*/ 3736158 h 3408812"/>
                  <a:gd name="T48" fmla="*/ 5559867 w 7245131"/>
                  <a:gd name="T49" fmla="*/ 3757614 h 3408812"/>
                  <a:gd name="T50" fmla="*/ 5140780 w 7245131"/>
                  <a:gd name="T51" fmla="*/ 3800525 h 3408812"/>
                  <a:gd name="T52" fmla="*/ 4645495 w 7245131"/>
                  <a:gd name="T53" fmla="*/ 3779069 h 3408812"/>
                  <a:gd name="T54" fmla="*/ 4054964 w 7245131"/>
                  <a:gd name="T55" fmla="*/ 3779069 h 3408812"/>
                  <a:gd name="T56" fmla="*/ 3689629 w 7245131"/>
                  <a:gd name="T57" fmla="*/ 3837195 h 3408812"/>
                  <a:gd name="T58" fmla="*/ 3110197 w 7245131"/>
                  <a:gd name="T59" fmla="*/ 3824510 h 3408812"/>
                  <a:gd name="T60" fmla="*/ 2702456 w 7245131"/>
                  <a:gd name="T61" fmla="*/ 3757614 h 3408812"/>
                  <a:gd name="T62" fmla="*/ 2400564 w 7245131"/>
                  <a:gd name="T63" fmla="*/ 3839317 h 3408812"/>
                  <a:gd name="T64" fmla="*/ 949911 w 7245131"/>
                  <a:gd name="T65" fmla="*/ 3779069 h 3408812"/>
                  <a:gd name="T66" fmla="*/ 187935 w 7245131"/>
                  <a:gd name="T67" fmla="*/ 3821981 h 3408812"/>
                  <a:gd name="T68" fmla="*/ 16651 w 7245131"/>
                  <a:gd name="T69" fmla="*/ 3838985 h 3408812"/>
                  <a:gd name="T70" fmla="*/ 96448 w 7245131"/>
                  <a:gd name="T71" fmla="*/ 3522736 h 3408812"/>
                  <a:gd name="T72" fmla="*/ 0 w 7245131"/>
                  <a:gd name="T73" fmla="*/ 2988713 h 3408812"/>
                  <a:gd name="T74" fmla="*/ 172646 w 7245131"/>
                  <a:gd name="T75" fmla="*/ 2879060 h 3408812"/>
                  <a:gd name="T76" fmla="*/ 153596 w 7245131"/>
                  <a:gd name="T77" fmla="*/ 2685957 h 3408812"/>
                  <a:gd name="T78" fmla="*/ 1201 w 7245131"/>
                  <a:gd name="T79" fmla="*/ 2449943 h 3408812"/>
                  <a:gd name="T80" fmla="*/ 96448 w 7245131"/>
                  <a:gd name="T81" fmla="*/ 2020825 h 3408812"/>
                  <a:gd name="T82" fmla="*/ 0 w 7245131"/>
                  <a:gd name="T83" fmla="*/ 1824788 h 3408812"/>
                  <a:gd name="T84" fmla="*/ 39300 w 7245131"/>
                  <a:gd name="T85" fmla="*/ 1291326 h 3408812"/>
                  <a:gd name="T86" fmla="*/ 0 w 7245131"/>
                  <a:gd name="T87" fmla="*/ 0 h 34088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45131" h="3408812">
                    <a:moveTo>
                      <a:pt x="0" y="0"/>
                    </a:moveTo>
                    <a:lnTo>
                      <a:pt x="861412" y="0"/>
                    </a:lnTo>
                    <a:lnTo>
                      <a:pt x="863073" y="3291"/>
                    </a:lnTo>
                    <a:lnTo>
                      <a:pt x="864719" y="0"/>
                    </a:lnTo>
                    <a:lnTo>
                      <a:pt x="944475" y="0"/>
                    </a:lnTo>
                    <a:lnTo>
                      <a:pt x="1033664" y="25979"/>
                    </a:lnTo>
                    <a:cubicBezTo>
                      <a:pt x="1103228" y="46242"/>
                      <a:pt x="1173078" y="65292"/>
                      <a:pt x="1244073" y="79491"/>
                    </a:cubicBezTo>
                    <a:cubicBezTo>
                      <a:pt x="1280008" y="86678"/>
                      <a:pt x="1333468" y="33410"/>
                      <a:pt x="1358373" y="22341"/>
                    </a:cubicBezTo>
                    <a:cubicBezTo>
                      <a:pt x="1367548" y="18263"/>
                      <a:pt x="1379279" y="13843"/>
                      <a:pt x="1391715" y="9507"/>
                    </a:cubicBezTo>
                    <a:lnTo>
                      <a:pt x="1420677" y="0"/>
                    </a:lnTo>
                    <a:lnTo>
                      <a:pt x="1889061" y="0"/>
                    </a:lnTo>
                    <a:lnTo>
                      <a:pt x="1929873" y="3291"/>
                    </a:lnTo>
                    <a:cubicBezTo>
                      <a:pt x="1952628" y="5819"/>
                      <a:pt x="1966545" y="31152"/>
                      <a:pt x="1987023" y="41391"/>
                    </a:cubicBezTo>
                    <a:cubicBezTo>
                      <a:pt x="2004984" y="50371"/>
                      <a:pt x="2024315" y="57462"/>
                      <a:pt x="2044173" y="60441"/>
                    </a:cubicBezTo>
                    <a:cubicBezTo>
                      <a:pt x="2311999" y="100615"/>
                      <a:pt x="2406696" y="100958"/>
                      <a:pt x="2672823" y="117591"/>
                    </a:cubicBezTo>
                    <a:cubicBezTo>
                      <a:pt x="2749023" y="111241"/>
                      <a:pt x="2827748" y="119006"/>
                      <a:pt x="2901423" y="98541"/>
                    </a:cubicBezTo>
                    <a:cubicBezTo>
                      <a:pt x="2945543" y="86285"/>
                      <a:pt x="2972282" y="36821"/>
                      <a:pt x="3015723" y="22341"/>
                    </a:cubicBezTo>
                    <a:lnTo>
                      <a:pt x="3072873" y="3291"/>
                    </a:lnTo>
                    <a:lnTo>
                      <a:pt x="3074843" y="0"/>
                    </a:lnTo>
                    <a:lnTo>
                      <a:pt x="4296332" y="0"/>
                    </a:lnTo>
                    <a:lnTo>
                      <a:pt x="4308272" y="8073"/>
                    </a:lnTo>
                    <a:cubicBezTo>
                      <a:pt x="4368319" y="49048"/>
                      <a:pt x="4292937" y="-3328"/>
                      <a:pt x="4501623" y="41391"/>
                    </a:cubicBezTo>
                    <a:cubicBezTo>
                      <a:pt x="4535060" y="48556"/>
                      <a:pt x="4565123" y="66791"/>
                      <a:pt x="4596873" y="79491"/>
                    </a:cubicBezTo>
                    <a:cubicBezTo>
                      <a:pt x="4609573" y="98541"/>
                      <a:pt x="4615923" y="123941"/>
                      <a:pt x="4634973" y="136641"/>
                    </a:cubicBezTo>
                    <a:cubicBezTo>
                      <a:pt x="4691809" y="174532"/>
                      <a:pt x="4769197" y="146020"/>
                      <a:pt x="4825473" y="136641"/>
                    </a:cubicBezTo>
                    <a:cubicBezTo>
                      <a:pt x="4844523" y="123941"/>
                      <a:pt x="4866434" y="114730"/>
                      <a:pt x="4882623" y="98541"/>
                    </a:cubicBezTo>
                    <a:cubicBezTo>
                      <a:pt x="4898812" y="82352"/>
                      <a:pt x="4902845" y="55694"/>
                      <a:pt x="4920723" y="41391"/>
                    </a:cubicBezTo>
                    <a:cubicBezTo>
                      <a:pt x="4936403" y="28847"/>
                      <a:pt x="4958823" y="28691"/>
                      <a:pt x="4977873" y="22341"/>
                    </a:cubicBezTo>
                    <a:cubicBezTo>
                      <a:pt x="5136623" y="28691"/>
                      <a:pt x="5295650" y="30071"/>
                      <a:pt x="5454123" y="41391"/>
                    </a:cubicBezTo>
                    <a:cubicBezTo>
                      <a:pt x="5474152" y="42822"/>
                      <a:pt x="5493312" y="51461"/>
                      <a:pt x="5511273" y="60441"/>
                    </a:cubicBezTo>
                    <a:cubicBezTo>
                      <a:pt x="5531751" y="70680"/>
                      <a:pt x="5549373" y="85841"/>
                      <a:pt x="5568423" y="98541"/>
                    </a:cubicBezTo>
                    <a:cubicBezTo>
                      <a:pt x="5619223" y="92191"/>
                      <a:pt x="5671156" y="91908"/>
                      <a:pt x="5720823" y="79491"/>
                    </a:cubicBezTo>
                    <a:cubicBezTo>
                      <a:pt x="5968660" y="17532"/>
                      <a:pt x="5661417" y="60892"/>
                      <a:pt x="5854173" y="22341"/>
                    </a:cubicBezTo>
                    <a:cubicBezTo>
                      <a:pt x="5886186" y="15939"/>
                      <a:pt x="5914295" y="10510"/>
                      <a:pt x="5939540" y="5880"/>
                    </a:cubicBezTo>
                    <a:lnTo>
                      <a:pt x="5973877" y="0"/>
                    </a:lnTo>
                    <a:lnTo>
                      <a:pt x="6693596" y="0"/>
                    </a:lnTo>
                    <a:lnTo>
                      <a:pt x="6711423" y="3291"/>
                    </a:lnTo>
                    <a:cubicBezTo>
                      <a:pt x="6750555" y="12322"/>
                      <a:pt x="6785640" y="38886"/>
                      <a:pt x="6825723" y="41391"/>
                    </a:cubicBezTo>
                    <a:lnTo>
                      <a:pt x="7130523" y="60441"/>
                    </a:lnTo>
                    <a:cubicBezTo>
                      <a:pt x="7203032" y="84611"/>
                      <a:pt x="7221761" y="96105"/>
                      <a:pt x="7239193" y="98191"/>
                    </a:cubicBezTo>
                    <a:lnTo>
                      <a:pt x="7245131" y="97532"/>
                    </a:lnTo>
                    <a:lnTo>
                      <a:pt x="7245131" y="116707"/>
                    </a:lnTo>
                    <a:lnTo>
                      <a:pt x="7245131" y="1034797"/>
                    </a:lnTo>
                    <a:lnTo>
                      <a:pt x="7240011" y="1050157"/>
                    </a:lnTo>
                    <a:cubicBezTo>
                      <a:pt x="7166153" y="1197873"/>
                      <a:pt x="7230744" y="1020809"/>
                      <a:pt x="7182861" y="1164457"/>
                    </a:cubicBezTo>
                    <a:cubicBezTo>
                      <a:pt x="7176511" y="1227957"/>
                      <a:pt x="7175572" y="1292233"/>
                      <a:pt x="7163811" y="1354957"/>
                    </a:cubicBezTo>
                    <a:cubicBezTo>
                      <a:pt x="7156410" y="1394430"/>
                      <a:pt x="7125711" y="1469257"/>
                      <a:pt x="7125711" y="1469257"/>
                    </a:cubicBezTo>
                    <a:cubicBezTo>
                      <a:pt x="7132061" y="1488307"/>
                      <a:pt x="7139477" y="1507034"/>
                      <a:pt x="7144761" y="1526407"/>
                    </a:cubicBezTo>
                    <a:cubicBezTo>
                      <a:pt x="7158539" y="1576925"/>
                      <a:pt x="7166302" y="1629131"/>
                      <a:pt x="7182861" y="1678807"/>
                    </a:cubicBezTo>
                    <a:lnTo>
                      <a:pt x="7220961" y="1793107"/>
                    </a:lnTo>
                    <a:cubicBezTo>
                      <a:pt x="7214611" y="1812157"/>
                      <a:pt x="7214455" y="1834577"/>
                      <a:pt x="7201911" y="1850257"/>
                    </a:cubicBezTo>
                    <a:cubicBezTo>
                      <a:pt x="7187608" y="1868135"/>
                      <a:pt x="7162144" y="1873457"/>
                      <a:pt x="7144761" y="1888357"/>
                    </a:cubicBezTo>
                    <a:cubicBezTo>
                      <a:pt x="7117488" y="1911734"/>
                      <a:pt x="7093961" y="1939157"/>
                      <a:pt x="7068561" y="1964557"/>
                    </a:cubicBezTo>
                    <a:cubicBezTo>
                      <a:pt x="7032267" y="2073439"/>
                      <a:pt x="7030454" y="2053425"/>
                      <a:pt x="7068561" y="2231257"/>
                    </a:cubicBezTo>
                    <a:cubicBezTo>
                      <a:pt x="7073358" y="2253644"/>
                      <a:pt x="7093353" y="2269776"/>
                      <a:pt x="7106661" y="2288407"/>
                    </a:cubicBezTo>
                    <a:cubicBezTo>
                      <a:pt x="7125115" y="2314243"/>
                      <a:pt x="7145604" y="2338596"/>
                      <a:pt x="7163811" y="2364607"/>
                    </a:cubicBezTo>
                    <a:cubicBezTo>
                      <a:pt x="7190070" y="2402120"/>
                      <a:pt x="7214611" y="2440807"/>
                      <a:pt x="7240011" y="2478907"/>
                    </a:cubicBezTo>
                    <a:lnTo>
                      <a:pt x="7245131" y="2486587"/>
                    </a:lnTo>
                    <a:lnTo>
                      <a:pt x="7245131" y="2921644"/>
                    </a:lnTo>
                    <a:lnTo>
                      <a:pt x="7240011" y="2936107"/>
                    </a:lnTo>
                    <a:cubicBezTo>
                      <a:pt x="7229772" y="2956585"/>
                      <a:pt x="7214611" y="2974207"/>
                      <a:pt x="7201911" y="2993257"/>
                    </a:cubicBezTo>
                    <a:cubicBezTo>
                      <a:pt x="7189211" y="3044057"/>
                      <a:pt x="7153542" y="3094310"/>
                      <a:pt x="7163811" y="3145657"/>
                    </a:cubicBezTo>
                    <a:cubicBezTo>
                      <a:pt x="7170161" y="3177407"/>
                      <a:pt x="7169463" y="3211430"/>
                      <a:pt x="7182861" y="3240907"/>
                    </a:cubicBezTo>
                    <a:cubicBezTo>
                      <a:pt x="7195813" y="3269401"/>
                      <a:pt x="7216364" y="3301608"/>
                      <a:pt x="7240071" y="3332020"/>
                    </a:cubicBezTo>
                    <a:lnTo>
                      <a:pt x="7245131" y="3337921"/>
                    </a:lnTo>
                    <a:lnTo>
                      <a:pt x="7245131" y="3408812"/>
                    </a:lnTo>
                    <a:lnTo>
                      <a:pt x="6643452" y="3408812"/>
                    </a:lnTo>
                    <a:lnTo>
                      <a:pt x="6607791" y="3355320"/>
                    </a:lnTo>
                    <a:cubicBezTo>
                      <a:pt x="6590544" y="3334624"/>
                      <a:pt x="6569691" y="3317220"/>
                      <a:pt x="6550641" y="3298170"/>
                    </a:cubicBezTo>
                    <a:cubicBezTo>
                      <a:pt x="6340791" y="3245707"/>
                      <a:pt x="6586414" y="3281698"/>
                      <a:pt x="6436341" y="3336270"/>
                    </a:cubicBezTo>
                    <a:cubicBezTo>
                      <a:pt x="6382301" y="3355921"/>
                      <a:pt x="6322041" y="3348970"/>
                      <a:pt x="6264891" y="3355320"/>
                    </a:cubicBezTo>
                    <a:cubicBezTo>
                      <a:pt x="6245841" y="3342620"/>
                      <a:pt x="6228219" y="3327459"/>
                      <a:pt x="6207741" y="3317220"/>
                    </a:cubicBezTo>
                    <a:cubicBezTo>
                      <a:pt x="6133477" y="3280088"/>
                      <a:pt x="5959545" y="3276616"/>
                      <a:pt x="5921991" y="3279120"/>
                    </a:cubicBezTo>
                    <a:cubicBezTo>
                      <a:pt x="5899146" y="3280643"/>
                      <a:pt x="5883891" y="3304520"/>
                      <a:pt x="5864841" y="3317220"/>
                    </a:cubicBezTo>
                    <a:lnTo>
                      <a:pt x="5560041" y="3336270"/>
                    </a:lnTo>
                    <a:cubicBezTo>
                      <a:pt x="5519958" y="3338775"/>
                      <a:pt x="5485355" y="3367768"/>
                      <a:pt x="5445741" y="3374370"/>
                    </a:cubicBezTo>
                    <a:cubicBezTo>
                      <a:pt x="5370317" y="3386941"/>
                      <a:pt x="5293341" y="3387070"/>
                      <a:pt x="5217141" y="3393420"/>
                    </a:cubicBezTo>
                    <a:cubicBezTo>
                      <a:pt x="5191741" y="3387070"/>
                      <a:pt x="5166499" y="3380050"/>
                      <a:pt x="5140941" y="3374370"/>
                    </a:cubicBezTo>
                    <a:cubicBezTo>
                      <a:pt x="4923279" y="3326001"/>
                      <a:pt x="5155327" y="3382729"/>
                      <a:pt x="4969491" y="3336270"/>
                    </a:cubicBezTo>
                    <a:cubicBezTo>
                      <a:pt x="4880591" y="3329920"/>
                      <a:pt x="4791764" y="3311986"/>
                      <a:pt x="4702791" y="3317220"/>
                    </a:cubicBezTo>
                    <a:cubicBezTo>
                      <a:pt x="4679935" y="3318564"/>
                      <a:pt x="4667361" y="3348080"/>
                      <a:pt x="4645641" y="3355320"/>
                    </a:cubicBezTo>
                    <a:cubicBezTo>
                      <a:pt x="4608998" y="3367534"/>
                      <a:pt x="4569441" y="3368020"/>
                      <a:pt x="4531341" y="3374370"/>
                    </a:cubicBezTo>
                    <a:lnTo>
                      <a:pt x="4112241" y="3393420"/>
                    </a:lnTo>
                    <a:cubicBezTo>
                      <a:pt x="4089364" y="3392505"/>
                      <a:pt x="4077542" y="3359810"/>
                      <a:pt x="4055091" y="3355320"/>
                    </a:cubicBezTo>
                    <a:cubicBezTo>
                      <a:pt x="3980112" y="3340324"/>
                      <a:pt x="3902691" y="3342620"/>
                      <a:pt x="3826491" y="3336270"/>
                    </a:cubicBezTo>
                    <a:cubicBezTo>
                      <a:pt x="3794741" y="3348970"/>
                      <a:pt x="3761827" y="3359077"/>
                      <a:pt x="3731241" y="3374370"/>
                    </a:cubicBezTo>
                    <a:cubicBezTo>
                      <a:pt x="3715883" y="3382050"/>
                      <a:pt x="3704220" y="3398269"/>
                      <a:pt x="3689745" y="3406928"/>
                    </a:cubicBezTo>
                    <a:lnTo>
                      <a:pt x="3684423" y="3408812"/>
                    </a:lnTo>
                    <a:lnTo>
                      <a:pt x="3134075" y="3408812"/>
                    </a:lnTo>
                    <a:lnTo>
                      <a:pt x="3110294" y="3395665"/>
                    </a:lnTo>
                    <a:cubicBezTo>
                      <a:pt x="3056296" y="3361754"/>
                      <a:pt x="3106853" y="3362072"/>
                      <a:pt x="2969241" y="3336270"/>
                    </a:cubicBezTo>
                    <a:cubicBezTo>
                      <a:pt x="2906517" y="3324509"/>
                      <a:pt x="2842241" y="3323570"/>
                      <a:pt x="2778741" y="3317220"/>
                    </a:cubicBezTo>
                    <a:lnTo>
                      <a:pt x="2702541" y="3336270"/>
                    </a:lnTo>
                    <a:cubicBezTo>
                      <a:pt x="2651741" y="3348970"/>
                      <a:pt x="2600659" y="3360592"/>
                      <a:pt x="2550141" y="3374370"/>
                    </a:cubicBezTo>
                    <a:cubicBezTo>
                      <a:pt x="2530768" y="3379654"/>
                      <a:pt x="2512593" y="3389064"/>
                      <a:pt x="2492991" y="3393420"/>
                    </a:cubicBezTo>
                    <a:lnTo>
                      <a:pt x="2400639" y="3408812"/>
                    </a:lnTo>
                    <a:lnTo>
                      <a:pt x="1015784" y="3408812"/>
                    </a:lnTo>
                    <a:lnTo>
                      <a:pt x="1004964" y="3400688"/>
                    </a:lnTo>
                    <a:cubicBezTo>
                      <a:pt x="987105" y="3384775"/>
                      <a:pt x="969955" y="3366439"/>
                      <a:pt x="949941" y="3355320"/>
                    </a:cubicBezTo>
                    <a:cubicBezTo>
                      <a:pt x="932388" y="3345568"/>
                      <a:pt x="912598" y="3332969"/>
                      <a:pt x="892791" y="3336270"/>
                    </a:cubicBezTo>
                    <a:cubicBezTo>
                      <a:pt x="870207" y="3340034"/>
                      <a:pt x="858461" y="3372520"/>
                      <a:pt x="835641" y="3374370"/>
                    </a:cubicBezTo>
                    <a:cubicBezTo>
                      <a:pt x="620354" y="3391826"/>
                      <a:pt x="403841" y="3387070"/>
                      <a:pt x="187941" y="3393420"/>
                    </a:cubicBezTo>
                    <a:lnTo>
                      <a:pt x="218725" y="3408812"/>
                    </a:lnTo>
                    <a:lnTo>
                      <a:pt x="16442" y="3408812"/>
                    </a:lnTo>
                    <a:lnTo>
                      <a:pt x="16652" y="3408517"/>
                    </a:lnTo>
                    <a:cubicBezTo>
                      <a:pt x="23282" y="3399069"/>
                      <a:pt x="30773" y="3388171"/>
                      <a:pt x="39301" y="3375379"/>
                    </a:cubicBezTo>
                    <a:cubicBezTo>
                      <a:pt x="64701" y="3362679"/>
                      <a:pt x="98995" y="3360387"/>
                      <a:pt x="115501" y="3337279"/>
                    </a:cubicBezTo>
                    <a:cubicBezTo>
                      <a:pt x="164458" y="3268740"/>
                      <a:pt x="117465" y="3190770"/>
                      <a:pt x="96451" y="3127729"/>
                    </a:cubicBezTo>
                    <a:cubicBezTo>
                      <a:pt x="64701" y="3121379"/>
                      <a:pt x="32809" y="3115703"/>
                      <a:pt x="1201" y="3108679"/>
                    </a:cubicBezTo>
                    <a:lnTo>
                      <a:pt x="0" y="3108514"/>
                    </a:lnTo>
                    <a:lnTo>
                      <a:pt x="0" y="2653587"/>
                    </a:lnTo>
                    <a:lnTo>
                      <a:pt x="18193" y="2637287"/>
                    </a:lnTo>
                    <a:cubicBezTo>
                      <a:pt x="48044" y="2613292"/>
                      <a:pt x="20165" y="2656971"/>
                      <a:pt x="96451" y="2613379"/>
                    </a:cubicBezTo>
                    <a:cubicBezTo>
                      <a:pt x="124018" y="2597627"/>
                      <a:pt x="147251" y="2575279"/>
                      <a:pt x="172651" y="2556229"/>
                    </a:cubicBezTo>
                    <a:cubicBezTo>
                      <a:pt x="210299" y="2543680"/>
                      <a:pt x="260094" y="2532651"/>
                      <a:pt x="286951" y="2499079"/>
                    </a:cubicBezTo>
                    <a:cubicBezTo>
                      <a:pt x="299495" y="2483399"/>
                      <a:pt x="299651" y="2460979"/>
                      <a:pt x="306001" y="2441929"/>
                    </a:cubicBezTo>
                    <a:cubicBezTo>
                      <a:pt x="243162" y="2420983"/>
                      <a:pt x="221938" y="2415151"/>
                      <a:pt x="153601" y="2384779"/>
                    </a:cubicBezTo>
                    <a:cubicBezTo>
                      <a:pt x="127651" y="2373245"/>
                      <a:pt x="103503" y="2357866"/>
                      <a:pt x="77401" y="2346679"/>
                    </a:cubicBezTo>
                    <a:cubicBezTo>
                      <a:pt x="58944" y="2338769"/>
                      <a:pt x="28406" y="2345979"/>
                      <a:pt x="20251" y="2327629"/>
                    </a:cubicBezTo>
                    <a:cubicBezTo>
                      <a:pt x="-541" y="2280846"/>
                      <a:pt x="7551" y="2226029"/>
                      <a:pt x="1201" y="2175229"/>
                    </a:cubicBezTo>
                    <a:cubicBezTo>
                      <a:pt x="20251" y="2156179"/>
                      <a:pt x="43407" y="2140495"/>
                      <a:pt x="58351" y="2118079"/>
                    </a:cubicBezTo>
                    <a:cubicBezTo>
                      <a:pt x="69490" y="2101371"/>
                      <a:pt x="75055" y="2080872"/>
                      <a:pt x="77401" y="2060929"/>
                    </a:cubicBezTo>
                    <a:cubicBezTo>
                      <a:pt x="87815" y="1972413"/>
                      <a:pt x="90101" y="1883129"/>
                      <a:pt x="96451" y="1794229"/>
                    </a:cubicBezTo>
                    <a:cubicBezTo>
                      <a:pt x="80905" y="1747590"/>
                      <a:pt x="68726" y="1702074"/>
                      <a:pt x="39301" y="1660879"/>
                    </a:cubicBezTo>
                    <a:cubicBezTo>
                      <a:pt x="31472" y="1649918"/>
                      <a:pt x="21947" y="1640393"/>
                      <a:pt x="11998" y="1631227"/>
                    </a:cubicBezTo>
                    <a:lnTo>
                      <a:pt x="0" y="1620173"/>
                    </a:lnTo>
                    <a:lnTo>
                      <a:pt x="0" y="1162856"/>
                    </a:lnTo>
                    <a:lnTo>
                      <a:pt x="17311" y="1160215"/>
                    </a:lnTo>
                    <a:cubicBezTo>
                      <a:pt x="29303" y="1159085"/>
                      <a:pt x="39100" y="1156567"/>
                      <a:pt x="39301" y="1146529"/>
                    </a:cubicBezTo>
                    <a:cubicBezTo>
                      <a:pt x="45528" y="835182"/>
                      <a:pt x="13901" y="524229"/>
                      <a:pt x="1201" y="213079"/>
                    </a:cubicBezTo>
                    <a:lnTo>
                      <a:pt x="0" y="22567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>
                <a:outerShdw sx="98000" sy="98000"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/>
              </a:p>
            </p:txBody>
          </p:sp>
          <p:pic>
            <p:nvPicPr>
              <p:cNvPr id="87" name="组合 4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369" y="972415"/>
                <a:ext cx="3322116" cy="268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5" name="Freeform 5"/>
            <p:cNvSpPr>
              <a:spLocks noEditPoints="1"/>
            </p:cNvSpPr>
            <p:nvPr/>
          </p:nvSpPr>
          <p:spPr bwMode="auto">
            <a:xfrm>
              <a:off x="1339721" y="194793"/>
              <a:ext cx="1701800" cy="1593850"/>
            </a:xfrm>
            <a:custGeom>
              <a:avLst/>
              <a:gdLst>
                <a:gd name="T0" fmla="*/ 1664804 w 184"/>
                <a:gd name="T1" fmla="*/ 676460 h 172"/>
                <a:gd name="T2" fmla="*/ 776909 w 184"/>
                <a:gd name="T3" fmla="*/ 315063 h 172"/>
                <a:gd name="T4" fmla="*/ 1035878 w 184"/>
                <a:gd name="T5" fmla="*/ 185331 h 172"/>
                <a:gd name="T6" fmla="*/ 1119118 w 184"/>
                <a:gd name="T7" fmla="*/ 185331 h 172"/>
                <a:gd name="T8" fmla="*/ 1156114 w 184"/>
                <a:gd name="T9" fmla="*/ 213131 h 172"/>
                <a:gd name="T10" fmla="*/ 628926 w 184"/>
                <a:gd name="T11" fmla="*/ 352130 h 172"/>
                <a:gd name="T12" fmla="*/ 906393 w 184"/>
                <a:gd name="T13" fmla="*/ 315063 h 172"/>
                <a:gd name="T14" fmla="*/ 1230105 w 184"/>
                <a:gd name="T15" fmla="*/ 277997 h 172"/>
                <a:gd name="T16" fmla="*/ 453197 w 184"/>
                <a:gd name="T17" fmla="*/ 315063 h 172"/>
                <a:gd name="T18" fmla="*/ 1285599 w 184"/>
                <a:gd name="T19" fmla="*/ 259464 h 172"/>
                <a:gd name="T20" fmla="*/ 1313346 w 184"/>
                <a:gd name="T21" fmla="*/ 565261 h 172"/>
                <a:gd name="T22" fmla="*/ 1146865 w 184"/>
                <a:gd name="T23" fmla="*/ 463328 h 172"/>
                <a:gd name="T24" fmla="*/ 1109870 w 184"/>
                <a:gd name="T25" fmla="*/ 1111988 h 172"/>
                <a:gd name="T26" fmla="*/ 693668 w 184"/>
                <a:gd name="T27" fmla="*/ 1102722 h 172"/>
                <a:gd name="T28" fmla="*/ 878647 w 184"/>
                <a:gd name="T29" fmla="*/ 1288053 h 172"/>
                <a:gd name="T30" fmla="*/ 1082123 w 184"/>
                <a:gd name="T31" fmla="*/ 1288053 h 172"/>
                <a:gd name="T32" fmla="*/ 1331843 w 184"/>
                <a:gd name="T33" fmla="*/ 722792 h 172"/>
                <a:gd name="T34" fmla="*/ 1498324 w 184"/>
                <a:gd name="T35" fmla="*/ 546728 h 172"/>
                <a:gd name="T36" fmla="*/ 1368839 w 184"/>
                <a:gd name="T37" fmla="*/ 481862 h 172"/>
                <a:gd name="T38" fmla="*/ 1322595 w 184"/>
                <a:gd name="T39" fmla="*/ 361396 h 172"/>
                <a:gd name="T40" fmla="*/ 749162 w 184"/>
                <a:gd name="T41" fmla="*/ 352130 h 172"/>
                <a:gd name="T42" fmla="*/ 906393 w 184"/>
                <a:gd name="T43" fmla="*/ 537461 h 172"/>
                <a:gd name="T44" fmla="*/ 249721 w 184"/>
                <a:gd name="T45" fmla="*/ 871058 h 172"/>
                <a:gd name="T46" fmla="*/ 1193110 w 184"/>
                <a:gd name="T47" fmla="*/ 565261 h 172"/>
                <a:gd name="T48" fmla="*/ 943389 w 184"/>
                <a:gd name="T49" fmla="*/ 500395 h 172"/>
                <a:gd name="T50" fmla="*/ 1202359 w 184"/>
                <a:gd name="T51" fmla="*/ 593060 h 172"/>
                <a:gd name="T52" fmla="*/ 619677 w 184"/>
                <a:gd name="T53" fmla="*/ 769125 h 172"/>
                <a:gd name="T54" fmla="*/ 517939 w 184"/>
                <a:gd name="T55" fmla="*/ 824725 h 172"/>
                <a:gd name="T56" fmla="*/ 767660 w 184"/>
                <a:gd name="T57" fmla="*/ 694993 h 172"/>
                <a:gd name="T58" fmla="*/ 55493 w 184"/>
                <a:gd name="T59" fmla="*/ 769125 h 172"/>
                <a:gd name="T60" fmla="*/ 1035878 w 184"/>
                <a:gd name="T61" fmla="*/ 769125 h 172"/>
                <a:gd name="T62" fmla="*/ 1137616 w 184"/>
                <a:gd name="T63" fmla="*/ 815458 h 172"/>
                <a:gd name="T64" fmla="*/ 1267101 w 184"/>
                <a:gd name="T65" fmla="*/ 1010056 h 172"/>
                <a:gd name="T66" fmla="*/ 943389 w 184"/>
                <a:gd name="T67" fmla="*/ 852524 h 172"/>
                <a:gd name="T68" fmla="*/ 1091372 w 184"/>
                <a:gd name="T69" fmla="*/ 889591 h 172"/>
                <a:gd name="T70" fmla="*/ 1091372 w 184"/>
                <a:gd name="T71" fmla="*/ 945190 h 172"/>
                <a:gd name="T72" fmla="*/ 342210 w 184"/>
                <a:gd name="T73" fmla="*/ 1149055 h 172"/>
                <a:gd name="T74" fmla="*/ 869398 w 184"/>
                <a:gd name="T75" fmla="*/ 1065656 h 172"/>
                <a:gd name="T76" fmla="*/ 860149 w 184"/>
                <a:gd name="T77" fmla="*/ 1093455 h 172"/>
                <a:gd name="T78" fmla="*/ 1239354 w 184"/>
                <a:gd name="T79" fmla="*/ 1158321 h 172"/>
                <a:gd name="T80" fmla="*/ 517939 w 184"/>
                <a:gd name="T81" fmla="*/ 1241720 h 172"/>
                <a:gd name="T82" fmla="*/ 536437 w 184"/>
                <a:gd name="T83" fmla="*/ 1260253 h 172"/>
                <a:gd name="T84" fmla="*/ 647424 w 184"/>
                <a:gd name="T85" fmla="*/ 1278787 h 172"/>
                <a:gd name="T86" fmla="*/ 712166 w 184"/>
                <a:gd name="T87" fmla="*/ 1334386 h 172"/>
                <a:gd name="T88" fmla="*/ 943389 w 184"/>
                <a:gd name="T89" fmla="*/ 1334386 h 172"/>
                <a:gd name="T90" fmla="*/ 813904 w 184"/>
                <a:gd name="T91" fmla="*/ 1352919 h 172"/>
                <a:gd name="T92" fmla="*/ 702917 w 184"/>
                <a:gd name="T93" fmla="*/ 1417785 h 172"/>
                <a:gd name="T94" fmla="*/ 1248603 w 184"/>
                <a:gd name="T95" fmla="*/ 1482651 h 172"/>
                <a:gd name="T96" fmla="*/ 1072874 w 184"/>
                <a:gd name="T97" fmla="*/ 1334386 h 172"/>
                <a:gd name="T98" fmla="*/ 749162 w 184"/>
                <a:gd name="T99" fmla="*/ 843258 h 172"/>
                <a:gd name="T100" fmla="*/ 360708 w 184"/>
                <a:gd name="T101" fmla="*/ 657926 h 172"/>
                <a:gd name="T102" fmla="*/ 1544568 w 184"/>
                <a:gd name="T103" fmla="*/ 472595 h 172"/>
                <a:gd name="T104" fmla="*/ 1461328 w 184"/>
                <a:gd name="T105" fmla="*/ 342863 h 172"/>
                <a:gd name="T106" fmla="*/ 332961 w 184"/>
                <a:gd name="T107" fmla="*/ 268731 h 172"/>
                <a:gd name="T108" fmla="*/ 499441 w 184"/>
                <a:gd name="T109" fmla="*/ 176065 h 172"/>
                <a:gd name="T110" fmla="*/ 1035878 w 184"/>
                <a:gd name="T111" fmla="*/ 64866 h 172"/>
                <a:gd name="T112" fmla="*/ 1516822 w 184"/>
                <a:gd name="T113" fmla="*/ 444795 h 172"/>
                <a:gd name="T114" fmla="*/ 1054376 w 184"/>
                <a:gd name="T115" fmla="*/ 1519717 h 172"/>
                <a:gd name="T116" fmla="*/ 508690 w 184"/>
                <a:gd name="T117" fmla="*/ 1436318 h 172"/>
                <a:gd name="T118" fmla="*/ 628926 w 184"/>
                <a:gd name="T119" fmla="*/ 101932 h 172"/>
                <a:gd name="T120" fmla="*/ 906393 w 184"/>
                <a:gd name="T121" fmla="*/ 92666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4" h="172">
                  <a:moveTo>
                    <a:pt x="87" y="3"/>
                  </a:moveTo>
                  <a:cubicBezTo>
                    <a:pt x="86" y="3"/>
                    <a:pt x="86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6" y="6"/>
                    <a:pt x="85" y="4"/>
                  </a:cubicBezTo>
                  <a:cubicBezTo>
                    <a:pt x="76" y="5"/>
                    <a:pt x="66" y="7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2"/>
                    <a:pt x="52" y="16"/>
                    <a:pt x="52" y="18"/>
                  </a:cubicBezTo>
                  <a:cubicBezTo>
                    <a:pt x="50" y="17"/>
                    <a:pt x="53" y="16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33" y="21"/>
                    <a:pt x="27" y="39"/>
                    <a:pt x="17" y="51"/>
                  </a:cubicBezTo>
                  <a:cubicBezTo>
                    <a:pt x="18" y="54"/>
                    <a:pt x="17" y="54"/>
                    <a:pt x="17" y="57"/>
                  </a:cubicBezTo>
                  <a:cubicBezTo>
                    <a:pt x="0" y="80"/>
                    <a:pt x="14" y="126"/>
                    <a:pt x="28" y="144"/>
                  </a:cubicBezTo>
                  <a:cubicBezTo>
                    <a:pt x="43" y="163"/>
                    <a:pt x="66" y="172"/>
                    <a:pt x="90" y="172"/>
                  </a:cubicBezTo>
                  <a:cubicBezTo>
                    <a:pt x="136" y="172"/>
                    <a:pt x="184" y="139"/>
                    <a:pt x="178" y="88"/>
                  </a:cubicBezTo>
                  <a:cubicBezTo>
                    <a:pt x="179" y="88"/>
                    <a:pt x="179" y="87"/>
                    <a:pt x="180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79" y="84"/>
                    <a:pt x="180" y="80"/>
                    <a:pt x="179" y="77"/>
                  </a:cubicBezTo>
                  <a:cubicBezTo>
                    <a:pt x="180" y="77"/>
                    <a:pt x="179" y="80"/>
                    <a:pt x="181" y="80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7"/>
                    <a:pt x="182" y="75"/>
                    <a:pt x="180" y="73"/>
                  </a:cubicBezTo>
                  <a:cubicBezTo>
                    <a:pt x="181" y="72"/>
                    <a:pt x="182" y="71"/>
                    <a:pt x="182" y="70"/>
                  </a:cubicBezTo>
                  <a:cubicBezTo>
                    <a:pt x="181" y="69"/>
                    <a:pt x="181" y="67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2" y="66"/>
                    <a:pt x="181" y="64"/>
                    <a:pt x="182" y="63"/>
                  </a:cubicBezTo>
                  <a:cubicBezTo>
                    <a:pt x="176" y="58"/>
                    <a:pt x="169" y="51"/>
                    <a:pt x="168" y="44"/>
                  </a:cubicBezTo>
                  <a:cubicBezTo>
                    <a:pt x="160" y="37"/>
                    <a:pt x="152" y="21"/>
                    <a:pt x="138" y="18"/>
                  </a:cubicBezTo>
                  <a:cubicBezTo>
                    <a:pt x="135" y="12"/>
                    <a:pt x="124" y="8"/>
                    <a:pt x="119" y="8"/>
                  </a:cubicBezTo>
                  <a:cubicBezTo>
                    <a:pt x="115" y="4"/>
                    <a:pt x="107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1" y="3"/>
                    <a:pt x="89" y="3"/>
                    <a:pt x="87" y="3"/>
                  </a:cubicBezTo>
                  <a:moveTo>
                    <a:pt x="87" y="13"/>
                  </a:moveTo>
                  <a:cubicBezTo>
                    <a:pt x="87" y="17"/>
                    <a:pt x="81" y="15"/>
                    <a:pt x="79" y="18"/>
                  </a:cubicBezTo>
                  <a:cubicBezTo>
                    <a:pt x="83" y="20"/>
                    <a:pt x="79" y="27"/>
                    <a:pt x="83" y="28"/>
                  </a:cubicBezTo>
                  <a:cubicBezTo>
                    <a:pt x="80" y="31"/>
                    <a:pt x="83" y="35"/>
                    <a:pt x="85" y="35"/>
                  </a:cubicBezTo>
                  <a:cubicBezTo>
                    <a:pt x="85" y="35"/>
                    <a:pt x="86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5" y="28"/>
                    <a:pt x="81" y="23"/>
                    <a:pt x="84" y="19"/>
                  </a:cubicBezTo>
                  <a:cubicBezTo>
                    <a:pt x="87" y="21"/>
                    <a:pt x="87" y="30"/>
                    <a:pt x="86" y="33"/>
                  </a:cubicBezTo>
                  <a:cubicBezTo>
                    <a:pt x="87" y="33"/>
                    <a:pt x="86" y="35"/>
                    <a:pt x="88" y="36"/>
                  </a:cubicBezTo>
                  <a:cubicBezTo>
                    <a:pt x="91" y="32"/>
                    <a:pt x="86" y="25"/>
                    <a:pt x="90" y="21"/>
                  </a:cubicBezTo>
                  <a:cubicBezTo>
                    <a:pt x="86" y="19"/>
                    <a:pt x="90" y="14"/>
                    <a:pt x="87" y="13"/>
                  </a:cubicBezTo>
                  <a:moveTo>
                    <a:pt x="96" y="14"/>
                  </a:moveTo>
                  <a:cubicBezTo>
                    <a:pt x="91" y="14"/>
                    <a:pt x="90" y="31"/>
                    <a:pt x="93" y="35"/>
                  </a:cubicBezTo>
                  <a:cubicBezTo>
                    <a:pt x="94" y="32"/>
                    <a:pt x="92" y="28"/>
                    <a:pt x="96" y="26"/>
                  </a:cubicBezTo>
                  <a:cubicBezTo>
                    <a:pt x="95" y="23"/>
                    <a:pt x="96" y="20"/>
                    <a:pt x="98" y="20"/>
                  </a:cubicBezTo>
                  <a:cubicBezTo>
                    <a:pt x="98" y="20"/>
                    <a:pt x="98" y="20"/>
                    <a:pt x="99" y="20"/>
                  </a:cubicBezTo>
                  <a:cubicBezTo>
                    <a:pt x="99" y="19"/>
                    <a:pt x="99" y="17"/>
                    <a:pt x="99" y="15"/>
                  </a:cubicBezTo>
                  <a:cubicBezTo>
                    <a:pt x="98" y="14"/>
                    <a:pt x="97" y="14"/>
                    <a:pt x="96" y="14"/>
                  </a:cubicBezTo>
                  <a:moveTo>
                    <a:pt x="115" y="15"/>
                  </a:moveTo>
                  <a:cubicBezTo>
                    <a:pt x="105" y="15"/>
                    <a:pt x="105" y="29"/>
                    <a:pt x="107" y="36"/>
                  </a:cubicBezTo>
                  <a:cubicBezTo>
                    <a:pt x="109" y="36"/>
                    <a:pt x="112" y="36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08" y="22"/>
                    <a:pt x="112" y="20"/>
                  </a:cubicBezTo>
                  <a:cubicBezTo>
                    <a:pt x="112" y="20"/>
                    <a:pt x="113" y="21"/>
                    <a:pt x="113" y="21"/>
                  </a:cubicBezTo>
                  <a:cubicBezTo>
                    <a:pt x="114" y="23"/>
                    <a:pt x="113" y="26"/>
                    <a:pt x="114" y="26"/>
                  </a:cubicBezTo>
                  <a:cubicBezTo>
                    <a:pt x="115" y="23"/>
                    <a:pt x="117" y="22"/>
                    <a:pt x="118" y="21"/>
                  </a:cubicBezTo>
                  <a:cubicBezTo>
                    <a:pt x="117" y="19"/>
                    <a:pt x="117" y="17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moveTo>
                    <a:pt x="74" y="17"/>
                  </a:moveTo>
                  <a:cubicBezTo>
                    <a:pt x="71" y="18"/>
                    <a:pt x="70" y="19"/>
                    <a:pt x="68" y="20"/>
                  </a:cubicBezTo>
                  <a:cubicBezTo>
                    <a:pt x="70" y="24"/>
                    <a:pt x="71" y="34"/>
                    <a:pt x="76" y="38"/>
                  </a:cubicBezTo>
                  <a:cubicBezTo>
                    <a:pt x="75" y="35"/>
                    <a:pt x="76" y="32"/>
                    <a:pt x="73" y="31"/>
                  </a:cubicBezTo>
                  <a:cubicBezTo>
                    <a:pt x="73" y="30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7" y="29"/>
                    <a:pt x="78" y="29"/>
                  </a:cubicBezTo>
                  <a:cubicBezTo>
                    <a:pt x="78" y="32"/>
                    <a:pt x="78" y="34"/>
                    <a:pt x="77" y="36"/>
                  </a:cubicBezTo>
                  <a:cubicBezTo>
                    <a:pt x="77" y="36"/>
                    <a:pt x="78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1" y="32"/>
                    <a:pt x="80" y="30"/>
                    <a:pt x="78" y="27"/>
                  </a:cubicBezTo>
                  <a:cubicBezTo>
                    <a:pt x="79" y="25"/>
                    <a:pt x="78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6" y="20"/>
                    <a:pt x="75" y="18"/>
                    <a:pt x="74" y="17"/>
                  </a:cubicBezTo>
                  <a:moveTo>
                    <a:pt x="121" y="20"/>
                  </a:moveTo>
                  <a:cubicBezTo>
                    <a:pt x="120" y="21"/>
                    <a:pt x="120" y="23"/>
                    <a:pt x="121" y="25"/>
                  </a:cubicBezTo>
                  <a:cubicBezTo>
                    <a:pt x="120" y="25"/>
                    <a:pt x="120" y="24"/>
                    <a:pt x="119" y="24"/>
                  </a:cubicBezTo>
                  <a:cubicBezTo>
                    <a:pt x="117" y="29"/>
                    <a:pt x="115" y="32"/>
                    <a:pt x="113" y="38"/>
                  </a:cubicBezTo>
                  <a:cubicBezTo>
                    <a:pt x="116" y="38"/>
                    <a:pt x="117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1" y="37"/>
                    <a:pt x="119" y="37"/>
                  </a:cubicBezTo>
                  <a:cubicBezTo>
                    <a:pt x="119" y="37"/>
                    <a:pt x="118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8" y="35"/>
                    <a:pt x="118" y="33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1" y="31"/>
                    <a:pt x="121" y="32"/>
                  </a:cubicBezTo>
                  <a:cubicBezTo>
                    <a:pt x="121" y="32"/>
                    <a:pt x="122" y="32"/>
                    <a:pt x="123" y="32"/>
                  </a:cubicBezTo>
                  <a:cubicBezTo>
                    <a:pt x="123" y="32"/>
                    <a:pt x="123" y="32"/>
                    <a:pt x="124" y="32"/>
                  </a:cubicBezTo>
                  <a:cubicBezTo>
                    <a:pt x="125" y="31"/>
                    <a:pt x="122" y="29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2" y="28"/>
                    <a:pt x="122" y="28"/>
                    <a:pt x="122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5"/>
                    <a:pt x="123" y="25"/>
                    <a:pt x="123" y="22"/>
                  </a:cubicBezTo>
                  <a:cubicBezTo>
                    <a:pt x="124" y="22"/>
                    <a:pt x="124" y="23"/>
                    <a:pt x="125" y="23"/>
                  </a:cubicBezTo>
                  <a:cubicBezTo>
                    <a:pt x="125" y="23"/>
                    <a:pt x="126" y="22"/>
                    <a:pt x="126" y="22"/>
                  </a:cubicBezTo>
                  <a:cubicBezTo>
                    <a:pt x="124" y="21"/>
                    <a:pt x="123" y="20"/>
                    <a:pt x="121" y="20"/>
                  </a:cubicBezTo>
                  <a:moveTo>
                    <a:pt x="128" y="21"/>
                  </a:moveTo>
                  <a:cubicBezTo>
                    <a:pt x="126" y="21"/>
                    <a:pt x="126" y="25"/>
                    <a:pt x="128" y="25"/>
                  </a:cubicBezTo>
                  <a:cubicBezTo>
                    <a:pt x="128" y="24"/>
                    <a:pt x="130" y="23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moveTo>
                    <a:pt x="65" y="22"/>
                  </a:moveTo>
                  <a:cubicBezTo>
                    <a:pt x="64" y="22"/>
                    <a:pt x="64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8" y="24"/>
                    <a:pt x="58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7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7"/>
                    <a:pt x="62" y="28"/>
                    <a:pt x="61" y="28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58" y="31"/>
                    <a:pt x="61" y="33"/>
                    <a:pt x="64" y="33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8" y="35"/>
                    <a:pt x="68" y="35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9"/>
                    <a:pt x="67" y="39"/>
                  </a:cubicBezTo>
                  <a:cubicBezTo>
                    <a:pt x="66" y="38"/>
                    <a:pt x="67" y="35"/>
                    <a:pt x="65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3" y="38"/>
                    <a:pt x="66" y="40"/>
                    <a:pt x="68" y="40"/>
                  </a:cubicBezTo>
                  <a:cubicBezTo>
                    <a:pt x="70" y="40"/>
                    <a:pt x="72" y="38"/>
                    <a:pt x="71" y="33"/>
                  </a:cubicBezTo>
                  <a:cubicBezTo>
                    <a:pt x="69" y="33"/>
                    <a:pt x="69" y="30"/>
                    <a:pt x="67" y="29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3" y="29"/>
                    <a:pt x="63" y="29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6" y="29"/>
                    <a:pt x="66" y="28"/>
                  </a:cubicBezTo>
                  <a:cubicBezTo>
                    <a:pt x="66" y="26"/>
                    <a:pt x="66" y="25"/>
                    <a:pt x="67" y="24"/>
                  </a:cubicBezTo>
                  <a:cubicBezTo>
                    <a:pt x="66" y="22"/>
                    <a:pt x="66" y="22"/>
                    <a:pt x="65" y="22"/>
                  </a:cubicBezTo>
                  <a:moveTo>
                    <a:pt x="99" y="22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moveTo>
                    <a:pt x="99" y="22"/>
                  </a:moveTo>
                  <a:cubicBezTo>
                    <a:pt x="95" y="23"/>
                    <a:pt x="95" y="31"/>
                    <a:pt x="98" y="34"/>
                  </a:cubicBezTo>
                  <a:cubicBezTo>
                    <a:pt x="101" y="30"/>
                    <a:pt x="98" y="26"/>
                    <a:pt x="99" y="22"/>
                  </a:cubicBezTo>
                  <a:moveTo>
                    <a:pt x="132" y="24"/>
                  </a:moveTo>
                  <a:cubicBezTo>
                    <a:pt x="131" y="24"/>
                    <a:pt x="130" y="24"/>
                    <a:pt x="130" y="25"/>
                  </a:cubicBezTo>
                  <a:cubicBezTo>
                    <a:pt x="131" y="29"/>
                    <a:pt x="126" y="31"/>
                    <a:pt x="129" y="33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32"/>
                    <a:pt x="127" y="34"/>
                    <a:pt x="127" y="36"/>
                  </a:cubicBezTo>
                  <a:cubicBezTo>
                    <a:pt x="124" y="36"/>
                    <a:pt x="121" y="40"/>
                    <a:pt x="124" y="42"/>
                  </a:cubicBezTo>
                  <a:cubicBezTo>
                    <a:pt x="124" y="41"/>
                    <a:pt x="126" y="40"/>
                    <a:pt x="125" y="38"/>
                  </a:cubicBezTo>
                  <a:cubicBezTo>
                    <a:pt x="125" y="38"/>
                    <a:pt x="126" y="38"/>
                    <a:pt x="126" y="38"/>
                  </a:cubicBezTo>
                  <a:cubicBezTo>
                    <a:pt x="127" y="38"/>
                    <a:pt x="127" y="38"/>
                    <a:pt x="128" y="37"/>
                  </a:cubicBezTo>
                  <a:cubicBezTo>
                    <a:pt x="128" y="40"/>
                    <a:pt x="124" y="41"/>
                    <a:pt x="126" y="44"/>
                  </a:cubicBezTo>
                  <a:cubicBezTo>
                    <a:pt x="127" y="44"/>
                    <a:pt x="128" y="44"/>
                    <a:pt x="128" y="44"/>
                  </a:cubicBezTo>
                  <a:cubicBezTo>
                    <a:pt x="129" y="43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40"/>
                    <a:pt x="129" y="41"/>
                    <a:pt x="129" y="41"/>
                  </a:cubicBezTo>
                  <a:cubicBezTo>
                    <a:pt x="129" y="41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2" y="41"/>
                    <a:pt x="131" y="38"/>
                    <a:pt x="133" y="38"/>
                  </a:cubicBezTo>
                  <a:cubicBezTo>
                    <a:pt x="133" y="34"/>
                    <a:pt x="131" y="34"/>
                    <a:pt x="133" y="31"/>
                  </a:cubicBezTo>
                  <a:cubicBezTo>
                    <a:pt x="133" y="31"/>
                    <a:pt x="133" y="30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0"/>
                  </a:cubicBezTo>
                  <a:cubicBezTo>
                    <a:pt x="131" y="30"/>
                    <a:pt x="131" y="28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28"/>
                    <a:pt x="132" y="29"/>
                    <a:pt x="132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4" y="27"/>
                    <a:pt x="134" y="28"/>
                  </a:cubicBezTo>
                  <a:cubicBezTo>
                    <a:pt x="134" y="28"/>
                    <a:pt x="135" y="28"/>
                    <a:pt x="135" y="28"/>
                  </a:cubicBezTo>
                  <a:cubicBezTo>
                    <a:pt x="135" y="28"/>
                    <a:pt x="135" y="28"/>
                    <a:pt x="135" y="27"/>
                  </a:cubicBezTo>
                  <a:cubicBezTo>
                    <a:pt x="133" y="27"/>
                    <a:pt x="133" y="27"/>
                    <a:pt x="133" y="24"/>
                  </a:cubicBezTo>
                  <a:cubicBezTo>
                    <a:pt x="133" y="24"/>
                    <a:pt x="132" y="24"/>
                    <a:pt x="132" y="24"/>
                  </a:cubicBezTo>
                  <a:moveTo>
                    <a:pt x="53" y="25"/>
                  </a:moveTo>
                  <a:cubicBezTo>
                    <a:pt x="51" y="26"/>
                    <a:pt x="54" y="27"/>
                    <a:pt x="51" y="28"/>
                  </a:cubicBezTo>
                  <a:cubicBezTo>
                    <a:pt x="54" y="34"/>
                    <a:pt x="58" y="37"/>
                    <a:pt x="61" y="43"/>
                  </a:cubicBezTo>
                  <a:cubicBezTo>
                    <a:pt x="59" y="44"/>
                    <a:pt x="58" y="45"/>
                    <a:pt x="57" y="45"/>
                  </a:cubicBezTo>
                  <a:cubicBezTo>
                    <a:pt x="53" y="45"/>
                    <a:pt x="51" y="38"/>
                    <a:pt x="47" y="35"/>
                  </a:cubicBezTo>
                  <a:cubicBezTo>
                    <a:pt x="47" y="35"/>
                    <a:pt x="47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8" y="33"/>
                    <a:pt x="48" y="31"/>
                    <a:pt x="46" y="31"/>
                  </a:cubicBezTo>
                  <a:cubicBezTo>
                    <a:pt x="45" y="33"/>
                    <a:pt x="47" y="34"/>
                    <a:pt x="43" y="35"/>
                  </a:cubicBezTo>
                  <a:cubicBezTo>
                    <a:pt x="47" y="40"/>
                    <a:pt x="52" y="44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0" y="49"/>
                    <a:pt x="59" y="44"/>
                    <a:pt x="64" y="44"/>
                  </a:cubicBezTo>
                  <a:cubicBezTo>
                    <a:pt x="64" y="38"/>
                    <a:pt x="55" y="37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2"/>
                    <a:pt x="56" y="32"/>
                  </a:cubicBezTo>
                  <a:cubicBezTo>
                    <a:pt x="56" y="30"/>
                    <a:pt x="54" y="31"/>
                    <a:pt x="55" y="29"/>
                  </a:cubicBezTo>
                  <a:cubicBezTo>
                    <a:pt x="55" y="29"/>
                    <a:pt x="56" y="29"/>
                    <a:pt x="56" y="28"/>
                  </a:cubicBezTo>
                  <a:cubicBezTo>
                    <a:pt x="56" y="26"/>
                    <a:pt x="54" y="25"/>
                    <a:pt x="53" y="25"/>
                  </a:cubicBezTo>
                  <a:moveTo>
                    <a:pt x="138" y="26"/>
                  </a:moveTo>
                  <a:cubicBezTo>
                    <a:pt x="138" y="26"/>
                    <a:pt x="138" y="26"/>
                    <a:pt x="137" y="26"/>
                  </a:cubicBezTo>
                  <a:cubicBezTo>
                    <a:pt x="136" y="27"/>
                    <a:pt x="138" y="27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28"/>
                    <a:pt x="136" y="30"/>
                    <a:pt x="135" y="30"/>
                  </a:cubicBezTo>
                  <a:cubicBezTo>
                    <a:pt x="135" y="32"/>
                    <a:pt x="135" y="33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7" y="35"/>
                    <a:pt x="138" y="30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7"/>
                  </a:cubicBezTo>
                  <a:cubicBezTo>
                    <a:pt x="138" y="27"/>
                    <a:pt x="138" y="26"/>
                    <a:pt x="138" y="26"/>
                  </a:cubicBezTo>
                  <a:moveTo>
                    <a:pt x="112" y="28"/>
                  </a:moveTo>
                  <a:cubicBezTo>
                    <a:pt x="111" y="30"/>
                    <a:pt x="111" y="32"/>
                    <a:pt x="112" y="33"/>
                  </a:cubicBezTo>
                  <a:cubicBezTo>
                    <a:pt x="113" y="31"/>
                    <a:pt x="114" y="29"/>
                    <a:pt x="112" y="28"/>
                  </a:cubicBezTo>
                  <a:moveTo>
                    <a:pt x="142" y="29"/>
                  </a:moveTo>
                  <a:cubicBezTo>
                    <a:pt x="141" y="29"/>
                    <a:pt x="140" y="29"/>
                    <a:pt x="139" y="29"/>
                  </a:cubicBezTo>
                  <a:cubicBezTo>
                    <a:pt x="139" y="30"/>
                    <a:pt x="139" y="32"/>
                    <a:pt x="138" y="33"/>
                  </a:cubicBezTo>
                  <a:cubicBezTo>
                    <a:pt x="141" y="33"/>
                    <a:pt x="143" y="34"/>
                    <a:pt x="143" y="38"/>
                  </a:cubicBezTo>
                  <a:cubicBezTo>
                    <a:pt x="144" y="38"/>
                    <a:pt x="145" y="39"/>
                    <a:pt x="146" y="39"/>
                  </a:cubicBezTo>
                  <a:cubicBezTo>
                    <a:pt x="146" y="39"/>
                    <a:pt x="147" y="39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46"/>
                    <a:pt x="135" y="46"/>
                    <a:pt x="135" y="53"/>
                  </a:cubicBezTo>
                  <a:cubicBezTo>
                    <a:pt x="138" y="53"/>
                    <a:pt x="140" y="49"/>
                    <a:pt x="143" y="49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2" y="51"/>
                    <a:pt x="142" y="54"/>
                    <a:pt x="138" y="54"/>
                  </a:cubicBezTo>
                  <a:cubicBezTo>
                    <a:pt x="138" y="57"/>
                    <a:pt x="138" y="63"/>
                    <a:pt x="141" y="63"/>
                  </a:cubicBezTo>
                  <a:cubicBezTo>
                    <a:pt x="141" y="63"/>
                    <a:pt x="142" y="63"/>
                    <a:pt x="142" y="63"/>
                  </a:cubicBezTo>
                  <a:cubicBezTo>
                    <a:pt x="143" y="63"/>
                    <a:pt x="141" y="62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3" y="61"/>
                    <a:pt x="143" y="60"/>
                    <a:pt x="144" y="60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60"/>
                    <a:pt x="147" y="60"/>
                    <a:pt x="147" y="60"/>
                  </a:cubicBezTo>
                  <a:cubicBezTo>
                    <a:pt x="144" y="62"/>
                    <a:pt x="148" y="65"/>
                    <a:pt x="145" y="66"/>
                  </a:cubicBezTo>
                  <a:cubicBezTo>
                    <a:pt x="144" y="65"/>
                    <a:pt x="143" y="65"/>
                    <a:pt x="142" y="65"/>
                  </a:cubicBezTo>
                  <a:cubicBezTo>
                    <a:pt x="141" y="65"/>
                    <a:pt x="140" y="65"/>
                    <a:pt x="139" y="65"/>
                  </a:cubicBezTo>
                  <a:cubicBezTo>
                    <a:pt x="137" y="58"/>
                    <a:pt x="129" y="54"/>
                    <a:pt x="125" y="48"/>
                  </a:cubicBezTo>
                  <a:cubicBezTo>
                    <a:pt x="125" y="48"/>
                    <a:pt x="125" y="48"/>
                    <a:pt x="124" y="48"/>
                  </a:cubicBezTo>
                  <a:cubicBezTo>
                    <a:pt x="123" y="48"/>
                    <a:pt x="119" y="45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6" y="43"/>
                    <a:pt x="116" y="43"/>
                  </a:cubicBezTo>
                  <a:cubicBezTo>
                    <a:pt x="116" y="41"/>
                    <a:pt x="115" y="40"/>
                    <a:pt x="113" y="40"/>
                  </a:cubicBezTo>
                  <a:cubicBezTo>
                    <a:pt x="112" y="41"/>
                    <a:pt x="111" y="42"/>
                    <a:pt x="109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05" y="40"/>
                    <a:pt x="97" y="38"/>
                    <a:pt x="91" y="38"/>
                  </a:cubicBezTo>
                  <a:cubicBezTo>
                    <a:pt x="90" y="38"/>
                    <a:pt x="89" y="38"/>
                    <a:pt x="88" y="38"/>
                  </a:cubicBezTo>
                  <a:cubicBezTo>
                    <a:pt x="88" y="39"/>
                    <a:pt x="87" y="40"/>
                    <a:pt x="87" y="41"/>
                  </a:cubicBezTo>
                  <a:cubicBezTo>
                    <a:pt x="103" y="41"/>
                    <a:pt x="112" y="45"/>
                    <a:pt x="124" y="50"/>
                  </a:cubicBezTo>
                  <a:cubicBezTo>
                    <a:pt x="123" y="53"/>
                    <a:pt x="125" y="53"/>
                    <a:pt x="127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8"/>
                    <a:pt x="134" y="58"/>
                    <a:pt x="133" y="63"/>
                  </a:cubicBezTo>
                  <a:cubicBezTo>
                    <a:pt x="134" y="63"/>
                    <a:pt x="135" y="64"/>
                    <a:pt x="136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65"/>
                    <a:pt x="134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8" y="68"/>
                    <a:pt x="139" y="73"/>
                    <a:pt x="142" y="77"/>
                  </a:cubicBezTo>
                  <a:cubicBezTo>
                    <a:pt x="138" y="76"/>
                    <a:pt x="137" y="74"/>
                    <a:pt x="133" y="74"/>
                  </a:cubicBezTo>
                  <a:cubicBezTo>
                    <a:pt x="132" y="74"/>
                    <a:pt x="131" y="74"/>
                    <a:pt x="131" y="74"/>
                  </a:cubicBezTo>
                  <a:cubicBezTo>
                    <a:pt x="136" y="84"/>
                    <a:pt x="153" y="80"/>
                    <a:pt x="161" y="86"/>
                  </a:cubicBezTo>
                  <a:cubicBezTo>
                    <a:pt x="160" y="88"/>
                    <a:pt x="160" y="90"/>
                    <a:pt x="160" y="92"/>
                  </a:cubicBezTo>
                  <a:cubicBezTo>
                    <a:pt x="165" y="92"/>
                    <a:pt x="165" y="97"/>
                    <a:pt x="167" y="100"/>
                  </a:cubicBezTo>
                  <a:cubicBezTo>
                    <a:pt x="166" y="108"/>
                    <a:pt x="163" y="118"/>
                    <a:pt x="153" y="119"/>
                  </a:cubicBezTo>
                  <a:cubicBezTo>
                    <a:pt x="152" y="121"/>
                    <a:pt x="153" y="124"/>
                    <a:pt x="151" y="124"/>
                  </a:cubicBezTo>
                  <a:cubicBezTo>
                    <a:pt x="150" y="124"/>
                    <a:pt x="149" y="124"/>
                    <a:pt x="149" y="124"/>
                  </a:cubicBezTo>
                  <a:cubicBezTo>
                    <a:pt x="148" y="124"/>
                    <a:pt x="147" y="124"/>
                    <a:pt x="147" y="125"/>
                  </a:cubicBezTo>
                  <a:cubicBezTo>
                    <a:pt x="142" y="119"/>
                    <a:pt x="129" y="120"/>
                    <a:pt x="121" y="116"/>
                  </a:cubicBezTo>
                  <a:cubicBezTo>
                    <a:pt x="120" y="118"/>
                    <a:pt x="119" y="118"/>
                    <a:pt x="120" y="120"/>
                  </a:cubicBezTo>
                  <a:cubicBezTo>
                    <a:pt x="122" y="121"/>
                    <a:pt x="128" y="120"/>
                    <a:pt x="129" y="124"/>
                  </a:cubicBezTo>
                  <a:cubicBezTo>
                    <a:pt x="121" y="127"/>
                    <a:pt x="114" y="135"/>
                    <a:pt x="105" y="135"/>
                  </a:cubicBezTo>
                  <a:cubicBezTo>
                    <a:pt x="104" y="135"/>
                    <a:pt x="104" y="135"/>
                    <a:pt x="103" y="135"/>
                  </a:cubicBezTo>
                  <a:cubicBezTo>
                    <a:pt x="102" y="136"/>
                    <a:pt x="101" y="136"/>
                    <a:pt x="100" y="137"/>
                  </a:cubicBezTo>
                  <a:cubicBezTo>
                    <a:pt x="99" y="136"/>
                    <a:pt x="98" y="135"/>
                    <a:pt x="97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6"/>
                    <a:pt x="97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7"/>
                    <a:pt x="93" y="136"/>
                    <a:pt x="93" y="135"/>
                  </a:cubicBezTo>
                  <a:cubicBezTo>
                    <a:pt x="93" y="135"/>
                    <a:pt x="92" y="135"/>
                    <a:pt x="92" y="135"/>
                  </a:cubicBezTo>
                  <a:cubicBezTo>
                    <a:pt x="91" y="135"/>
                    <a:pt x="90" y="135"/>
                    <a:pt x="89" y="136"/>
                  </a:cubicBezTo>
                  <a:cubicBezTo>
                    <a:pt x="78" y="134"/>
                    <a:pt x="64" y="129"/>
                    <a:pt x="58" y="118"/>
                  </a:cubicBezTo>
                  <a:cubicBezTo>
                    <a:pt x="58" y="118"/>
                    <a:pt x="59" y="118"/>
                    <a:pt x="59" y="118"/>
                  </a:cubicBezTo>
                  <a:cubicBezTo>
                    <a:pt x="60" y="118"/>
                    <a:pt x="61" y="119"/>
                    <a:pt x="62" y="119"/>
                  </a:cubicBezTo>
                  <a:cubicBezTo>
                    <a:pt x="65" y="118"/>
                    <a:pt x="63" y="116"/>
                    <a:pt x="63" y="115"/>
                  </a:cubicBezTo>
                  <a:cubicBezTo>
                    <a:pt x="66" y="118"/>
                    <a:pt x="73" y="124"/>
                    <a:pt x="77" y="124"/>
                  </a:cubicBezTo>
                  <a:cubicBezTo>
                    <a:pt x="80" y="124"/>
                    <a:pt x="82" y="122"/>
                    <a:pt x="82" y="116"/>
                  </a:cubicBezTo>
                  <a:cubicBezTo>
                    <a:pt x="81" y="115"/>
                    <a:pt x="80" y="114"/>
                    <a:pt x="79" y="114"/>
                  </a:cubicBezTo>
                  <a:cubicBezTo>
                    <a:pt x="76" y="114"/>
                    <a:pt x="74" y="116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9"/>
                    <a:pt x="76" y="119"/>
                    <a:pt x="77" y="119"/>
                  </a:cubicBezTo>
                  <a:cubicBezTo>
                    <a:pt x="77" y="120"/>
                    <a:pt x="78" y="120"/>
                    <a:pt x="78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19"/>
                    <a:pt x="79" y="117"/>
                    <a:pt x="80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9"/>
                    <a:pt x="81" y="121"/>
                    <a:pt x="79" y="122"/>
                  </a:cubicBezTo>
                  <a:cubicBezTo>
                    <a:pt x="79" y="121"/>
                    <a:pt x="78" y="121"/>
                    <a:pt x="77" y="121"/>
                  </a:cubicBezTo>
                  <a:cubicBezTo>
                    <a:pt x="77" y="121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4" y="121"/>
                    <a:pt x="74" y="121"/>
                  </a:cubicBezTo>
                  <a:cubicBezTo>
                    <a:pt x="72" y="117"/>
                    <a:pt x="68" y="115"/>
                    <a:pt x="65" y="111"/>
                  </a:cubicBezTo>
                  <a:cubicBezTo>
                    <a:pt x="64" y="111"/>
                    <a:pt x="64" y="111"/>
                    <a:pt x="63" y="111"/>
                  </a:cubicBezTo>
                  <a:cubicBezTo>
                    <a:pt x="61" y="111"/>
                    <a:pt x="59" y="111"/>
                    <a:pt x="58" y="112"/>
                  </a:cubicBezTo>
                  <a:cubicBezTo>
                    <a:pt x="60" y="113"/>
                    <a:pt x="57" y="116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8" y="118"/>
                    <a:pt x="57" y="118"/>
                    <a:pt x="57" y="118"/>
                  </a:cubicBezTo>
                  <a:cubicBezTo>
                    <a:pt x="54" y="113"/>
                    <a:pt x="50" y="108"/>
                    <a:pt x="51" y="101"/>
                  </a:cubicBezTo>
                  <a:cubicBezTo>
                    <a:pt x="50" y="101"/>
                    <a:pt x="49" y="101"/>
                    <a:pt x="49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50" y="124"/>
                    <a:pt x="72" y="139"/>
                    <a:pt x="95" y="139"/>
                  </a:cubicBezTo>
                  <a:cubicBezTo>
                    <a:pt x="102" y="139"/>
                    <a:pt x="109" y="138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5"/>
                    <a:pt x="116" y="137"/>
                    <a:pt x="115" y="137"/>
                  </a:cubicBezTo>
                  <a:cubicBezTo>
                    <a:pt x="114" y="137"/>
                    <a:pt x="113" y="137"/>
                    <a:pt x="111" y="137"/>
                  </a:cubicBezTo>
                  <a:cubicBezTo>
                    <a:pt x="111" y="138"/>
                    <a:pt x="110" y="139"/>
                    <a:pt x="110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0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2"/>
                    <a:pt x="114" y="142"/>
                    <a:pt x="115" y="143"/>
                  </a:cubicBezTo>
                  <a:cubicBezTo>
                    <a:pt x="114" y="144"/>
                    <a:pt x="114" y="145"/>
                    <a:pt x="113" y="146"/>
                  </a:cubicBezTo>
                  <a:cubicBezTo>
                    <a:pt x="116" y="149"/>
                    <a:pt x="114" y="157"/>
                    <a:pt x="119" y="159"/>
                  </a:cubicBezTo>
                  <a:cubicBezTo>
                    <a:pt x="120" y="158"/>
                    <a:pt x="118" y="155"/>
                    <a:pt x="119" y="154"/>
                  </a:cubicBezTo>
                  <a:cubicBezTo>
                    <a:pt x="121" y="152"/>
                    <a:pt x="122" y="153"/>
                    <a:pt x="123" y="151"/>
                  </a:cubicBezTo>
                  <a:cubicBezTo>
                    <a:pt x="123" y="154"/>
                    <a:pt x="125" y="155"/>
                    <a:pt x="127" y="156"/>
                  </a:cubicBezTo>
                  <a:cubicBezTo>
                    <a:pt x="125" y="149"/>
                    <a:pt x="119" y="145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9" y="136"/>
                    <a:pt x="117" y="136"/>
                    <a:pt x="117" y="134"/>
                  </a:cubicBezTo>
                  <a:cubicBezTo>
                    <a:pt x="117" y="133"/>
                    <a:pt x="118" y="133"/>
                    <a:pt x="118" y="133"/>
                  </a:cubicBezTo>
                  <a:cubicBezTo>
                    <a:pt x="119" y="133"/>
                    <a:pt x="119" y="134"/>
                    <a:pt x="120" y="134"/>
                  </a:cubicBezTo>
                  <a:cubicBezTo>
                    <a:pt x="120" y="134"/>
                    <a:pt x="121" y="134"/>
                    <a:pt x="121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1" y="131"/>
                    <a:pt x="124" y="131"/>
                    <a:pt x="125" y="129"/>
                  </a:cubicBezTo>
                  <a:cubicBezTo>
                    <a:pt x="127" y="126"/>
                    <a:pt x="131" y="125"/>
                    <a:pt x="135" y="125"/>
                  </a:cubicBezTo>
                  <a:cubicBezTo>
                    <a:pt x="141" y="125"/>
                    <a:pt x="147" y="127"/>
                    <a:pt x="154" y="128"/>
                  </a:cubicBezTo>
                  <a:cubicBezTo>
                    <a:pt x="154" y="125"/>
                    <a:pt x="154" y="122"/>
                    <a:pt x="156" y="121"/>
                  </a:cubicBezTo>
                  <a:cubicBezTo>
                    <a:pt x="170" y="121"/>
                    <a:pt x="174" y="96"/>
                    <a:pt x="163" y="88"/>
                  </a:cubicBezTo>
                  <a:cubicBezTo>
                    <a:pt x="164" y="87"/>
                    <a:pt x="164" y="85"/>
                    <a:pt x="164" y="83"/>
                  </a:cubicBezTo>
                  <a:cubicBezTo>
                    <a:pt x="160" y="81"/>
                    <a:pt x="153" y="81"/>
                    <a:pt x="150" y="78"/>
                  </a:cubicBezTo>
                  <a:cubicBezTo>
                    <a:pt x="151" y="77"/>
                    <a:pt x="153" y="78"/>
                    <a:pt x="153" y="76"/>
                  </a:cubicBezTo>
                  <a:cubicBezTo>
                    <a:pt x="152" y="75"/>
                    <a:pt x="151" y="75"/>
                    <a:pt x="151" y="75"/>
                  </a:cubicBezTo>
                  <a:cubicBezTo>
                    <a:pt x="150" y="75"/>
                    <a:pt x="149" y="75"/>
                    <a:pt x="148" y="76"/>
                  </a:cubicBezTo>
                  <a:cubicBezTo>
                    <a:pt x="147" y="76"/>
                    <a:pt x="147" y="76"/>
                    <a:pt x="146" y="76"/>
                  </a:cubicBezTo>
                  <a:cubicBezTo>
                    <a:pt x="145" y="76"/>
                    <a:pt x="145" y="76"/>
                    <a:pt x="144" y="76"/>
                  </a:cubicBezTo>
                  <a:cubicBezTo>
                    <a:pt x="144" y="80"/>
                    <a:pt x="150" y="76"/>
                    <a:pt x="149" y="79"/>
                  </a:cubicBezTo>
                  <a:cubicBezTo>
                    <a:pt x="147" y="79"/>
                    <a:pt x="146" y="78"/>
                    <a:pt x="144" y="78"/>
                  </a:cubicBezTo>
                  <a:cubicBezTo>
                    <a:pt x="144" y="78"/>
                    <a:pt x="144" y="78"/>
                    <a:pt x="143" y="78"/>
                  </a:cubicBezTo>
                  <a:cubicBezTo>
                    <a:pt x="145" y="76"/>
                    <a:pt x="143" y="74"/>
                    <a:pt x="143" y="72"/>
                  </a:cubicBezTo>
                  <a:cubicBezTo>
                    <a:pt x="143" y="72"/>
                    <a:pt x="144" y="73"/>
                    <a:pt x="144" y="73"/>
                  </a:cubicBezTo>
                  <a:cubicBezTo>
                    <a:pt x="144" y="73"/>
                    <a:pt x="145" y="73"/>
                    <a:pt x="145" y="72"/>
                  </a:cubicBezTo>
                  <a:cubicBezTo>
                    <a:pt x="145" y="70"/>
                    <a:pt x="143" y="71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69"/>
                    <a:pt x="144" y="68"/>
                    <a:pt x="145" y="68"/>
                  </a:cubicBezTo>
                  <a:cubicBezTo>
                    <a:pt x="146" y="69"/>
                    <a:pt x="146" y="70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6" y="71"/>
                    <a:pt x="147" y="73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9" y="74"/>
                  </a:cubicBezTo>
                  <a:cubicBezTo>
                    <a:pt x="149" y="74"/>
                    <a:pt x="150" y="74"/>
                    <a:pt x="151" y="73"/>
                  </a:cubicBezTo>
                  <a:cubicBezTo>
                    <a:pt x="151" y="72"/>
                    <a:pt x="149" y="71"/>
                    <a:pt x="150" y="69"/>
                  </a:cubicBezTo>
                  <a:cubicBezTo>
                    <a:pt x="150" y="69"/>
                    <a:pt x="151" y="69"/>
                    <a:pt x="151" y="69"/>
                  </a:cubicBezTo>
                  <a:cubicBezTo>
                    <a:pt x="152" y="69"/>
                    <a:pt x="151" y="68"/>
                    <a:pt x="151" y="67"/>
                  </a:cubicBezTo>
                  <a:cubicBezTo>
                    <a:pt x="155" y="65"/>
                    <a:pt x="164" y="65"/>
                    <a:pt x="162" y="59"/>
                  </a:cubicBezTo>
                  <a:cubicBezTo>
                    <a:pt x="157" y="61"/>
                    <a:pt x="152" y="65"/>
                    <a:pt x="14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52" y="62"/>
                    <a:pt x="154" y="58"/>
                    <a:pt x="160" y="56"/>
                  </a:cubicBezTo>
                  <a:cubicBezTo>
                    <a:pt x="160" y="54"/>
                    <a:pt x="159" y="54"/>
                    <a:pt x="159" y="52"/>
                  </a:cubicBezTo>
                  <a:cubicBezTo>
                    <a:pt x="159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6" y="52"/>
                  </a:cubicBezTo>
                  <a:cubicBezTo>
                    <a:pt x="156" y="52"/>
                    <a:pt x="155" y="53"/>
                    <a:pt x="155" y="53"/>
                  </a:cubicBezTo>
                  <a:cubicBezTo>
                    <a:pt x="155" y="53"/>
                    <a:pt x="154" y="52"/>
                    <a:pt x="154" y="52"/>
                  </a:cubicBezTo>
                  <a:cubicBezTo>
                    <a:pt x="153" y="54"/>
                    <a:pt x="151" y="56"/>
                    <a:pt x="149" y="57"/>
                  </a:cubicBezTo>
                  <a:cubicBezTo>
                    <a:pt x="149" y="57"/>
                    <a:pt x="150" y="57"/>
                    <a:pt x="150" y="57"/>
                  </a:cubicBezTo>
                  <a:cubicBezTo>
                    <a:pt x="151" y="57"/>
                    <a:pt x="151" y="57"/>
                    <a:pt x="152" y="57"/>
                  </a:cubicBezTo>
                  <a:cubicBezTo>
                    <a:pt x="152" y="56"/>
                    <a:pt x="153" y="56"/>
                    <a:pt x="154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3" y="57"/>
                    <a:pt x="152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7"/>
                    <a:pt x="148" y="56"/>
                    <a:pt x="147" y="56"/>
                  </a:cubicBezTo>
                  <a:cubicBezTo>
                    <a:pt x="145" y="56"/>
                    <a:pt x="145" y="58"/>
                    <a:pt x="145" y="59"/>
                  </a:cubicBezTo>
                  <a:cubicBezTo>
                    <a:pt x="144" y="58"/>
                    <a:pt x="144" y="57"/>
                    <a:pt x="143" y="57"/>
                  </a:cubicBezTo>
                  <a:cubicBezTo>
                    <a:pt x="142" y="57"/>
                    <a:pt x="142" y="57"/>
                    <a:pt x="142" y="58"/>
                  </a:cubicBezTo>
                  <a:cubicBezTo>
                    <a:pt x="140" y="54"/>
                    <a:pt x="144" y="52"/>
                    <a:pt x="148" y="52"/>
                  </a:cubicBezTo>
                  <a:cubicBezTo>
                    <a:pt x="154" y="48"/>
                    <a:pt x="155" y="44"/>
                    <a:pt x="150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7"/>
                    <a:pt x="148" y="37"/>
                  </a:cubicBezTo>
                  <a:cubicBezTo>
                    <a:pt x="147" y="37"/>
                    <a:pt x="147" y="36"/>
                    <a:pt x="146" y="36"/>
                  </a:cubicBezTo>
                  <a:cubicBezTo>
                    <a:pt x="146" y="36"/>
                    <a:pt x="146" y="37"/>
                    <a:pt x="146" y="37"/>
                  </a:cubicBezTo>
                  <a:cubicBezTo>
                    <a:pt x="145" y="33"/>
                    <a:pt x="141" y="32"/>
                    <a:pt x="142" y="29"/>
                  </a:cubicBezTo>
                  <a:moveTo>
                    <a:pt x="95" y="34"/>
                  </a:moveTo>
                  <a:cubicBezTo>
                    <a:pt x="95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6" y="34"/>
                    <a:pt x="96" y="34"/>
                    <a:pt x="95" y="34"/>
                  </a:cubicBezTo>
                  <a:moveTo>
                    <a:pt x="139" y="35"/>
                  </a:moveTo>
                  <a:cubicBezTo>
                    <a:pt x="138" y="39"/>
                    <a:pt x="134" y="42"/>
                    <a:pt x="134" y="46"/>
                  </a:cubicBezTo>
                  <a:cubicBezTo>
                    <a:pt x="134" y="46"/>
                    <a:pt x="133" y="46"/>
                    <a:pt x="133" y="46"/>
                  </a:cubicBezTo>
                  <a:cubicBezTo>
                    <a:pt x="132" y="46"/>
                    <a:pt x="131" y="47"/>
                    <a:pt x="130" y="48"/>
                  </a:cubicBezTo>
                  <a:cubicBezTo>
                    <a:pt x="130" y="48"/>
                    <a:pt x="131" y="48"/>
                    <a:pt x="131" y="49"/>
                  </a:cubicBezTo>
                  <a:cubicBezTo>
                    <a:pt x="135" y="47"/>
                    <a:pt x="141" y="41"/>
                    <a:pt x="140" y="38"/>
                  </a:cubicBezTo>
                  <a:cubicBezTo>
                    <a:pt x="141" y="38"/>
                    <a:pt x="141" y="39"/>
                    <a:pt x="142" y="39"/>
                  </a:cubicBezTo>
                  <a:cubicBezTo>
                    <a:pt x="142" y="39"/>
                    <a:pt x="142" y="39"/>
                    <a:pt x="143" y="39"/>
                  </a:cubicBezTo>
                  <a:cubicBezTo>
                    <a:pt x="143" y="36"/>
                    <a:pt x="141" y="36"/>
                    <a:pt x="139" y="35"/>
                  </a:cubicBezTo>
                  <a:moveTo>
                    <a:pt x="97" y="35"/>
                  </a:moveTo>
                  <a:cubicBezTo>
                    <a:pt x="97" y="35"/>
                    <a:pt x="97" y="35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8" y="35"/>
                    <a:pt x="97" y="35"/>
                  </a:cubicBezTo>
                  <a:moveTo>
                    <a:pt x="110" y="37"/>
                  </a:moveTo>
                  <a:cubicBezTo>
                    <a:pt x="110" y="37"/>
                    <a:pt x="110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1" y="37"/>
                    <a:pt x="111" y="37"/>
                    <a:pt x="110" y="37"/>
                  </a:cubicBezTo>
                  <a:moveTo>
                    <a:pt x="81" y="38"/>
                  </a:moveTo>
                  <a:cubicBezTo>
                    <a:pt x="81" y="39"/>
                    <a:pt x="81" y="40"/>
                    <a:pt x="79" y="41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7" y="39"/>
                    <a:pt x="77" y="42"/>
                    <a:pt x="76" y="43"/>
                  </a:cubicBezTo>
                  <a:cubicBezTo>
                    <a:pt x="72" y="44"/>
                    <a:pt x="65" y="48"/>
                    <a:pt x="61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0" y="50"/>
                    <a:pt x="76" y="44"/>
                    <a:pt x="84" y="42"/>
                  </a:cubicBezTo>
                  <a:cubicBezTo>
                    <a:pt x="84" y="40"/>
                    <a:pt x="82" y="39"/>
                    <a:pt x="81" y="38"/>
                  </a:cubicBezTo>
                  <a:moveTo>
                    <a:pt x="86" y="41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6" y="42"/>
                    <a:pt x="87" y="42"/>
                    <a:pt x="86" y="41"/>
                  </a:cubicBezTo>
                  <a:moveTo>
                    <a:pt x="98" y="46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moveTo>
                    <a:pt x="98" y="46"/>
                  </a:moveTo>
                  <a:cubicBezTo>
                    <a:pt x="94" y="48"/>
                    <a:pt x="90" y="48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9" y="51"/>
                    <a:pt x="89" y="52"/>
                    <a:pt x="90" y="52"/>
                  </a:cubicBezTo>
                  <a:cubicBezTo>
                    <a:pt x="90" y="50"/>
                    <a:pt x="92" y="49"/>
                    <a:pt x="94" y="49"/>
                  </a:cubicBezTo>
                  <a:cubicBezTo>
                    <a:pt x="96" y="49"/>
                    <a:pt x="99" y="52"/>
                    <a:pt x="98" y="55"/>
                  </a:cubicBezTo>
                  <a:cubicBezTo>
                    <a:pt x="97" y="56"/>
                    <a:pt x="97" y="57"/>
                    <a:pt x="96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5"/>
                    <a:pt x="97" y="52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2" y="53"/>
                    <a:pt x="92" y="57"/>
                    <a:pt x="94" y="59"/>
                  </a:cubicBezTo>
                  <a:cubicBezTo>
                    <a:pt x="94" y="59"/>
                    <a:pt x="95" y="59"/>
                    <a:pt x="95" y="59"/>
                  </a:cubicBezTo>
                  <a:cubicBezTo>
                    <a:pt x="96" y="59"/>
                    <a:pt x="97" y="58"/>
                    <a:pt x="98" y="58"/>
                  </a:cubicBezTo>
                  <a:cubicBezTo>
                    <a:pt x="98" y="57"/>
                    <a:pt x="99" y="57"/>
                    <a:pt x="99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4"/>
                    <a:pt x="102" y="50"/>
                    <a:pt x="100" y="48"/>
                  </a:cubicBezTo>
                  <a:cubicBezTo>
                    <a:pt x="99" y="48"/>
                    <a:pt x="98" y="48"/>
                    <a:pt x="98" y="48"/>
                  </a:cubicBezTo>
                  <a:cubicBezTo>
                    <a:pt x="98" y="48"/>
                    <a:pt x="97" y="48"/>
                    <a:pt x="98" y="46"/>
                  </a:cubicBezTo>
                  <a:moveTo>
                    <a:pt x="82" y="47"/>
                  </a:moveTo>
                  <a:cubicBezTo>
                    <a:pt x="81" y="47"/>
                    <a:pt x="80" y="47"/>
                    <a:pt x="79" y="47"/>
                  </a:cubicBezTo>
                  <a:cubicBezTo>
                    <a:pt x="76" y="51"/>
                    <a:pt x="80" y="55"/>
                    <a:pt x="84" y="55"/>
                  </a:cubicBezTo>
                  <a:cubicBezTo>
                    <a:pt x="85" y="55"/>
                    <a:pt x="87" y="54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5" y="52"/>
                    <a:pt x="85" y="52"/>
                    <a:pt x="84" y="52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82" y="53"/>
                    <a:pt x="82" y="53"/>
                    <a:pt x="81" y="52"/>
                  </a:cubicBezTo>
                  <a:cubicBezTo>
                    <a:pt x="82" y="51"/>
                    <a:pt x="85" y="51"/>
                    <a:pt x="84" y="48"/>
                  </a:cubicBezTo>
                  <a:cubicBezTo>
                    <a:pt x="83" y="47"/>
                    <a:pt x="83" y="47"/>
                    <a:pt x="82" y="47"/>
                  </a:cubicBezTo>
                  <a:moveTo>
                    <a:pt x="35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3" y="52"/>
                    <a:pt x="32" y="56"/>
                  </a:cubicBezTo>
                  <a:cubicBezTo>
                    <a:pt x="18" y="58"/>
                    <a:pt x="14" y="78"/>
                    <a:pt x="25" y="87"/>
                  </a:cubicBezTo>
                  <a:cubicBezTo>
                    <a:pt x="25" y="90"/>
                    <a:pt x="22" y="94"/>
                    <a:pt x="27" y="94"/>
                  </a:cubicBezTo>
                  <a:cubicBezTo>
                    <a:pt x="28" y="92"/>
                    <a:pt x="26" y="87"/>
                    <a:pt x="28" y="86"/>
                  </a:cubicBezTo>
                  <a:cubicBezTo>
                    <a:pt x="17" y="81"/>
                    <a:pt x="21" y="57"/>
                    <a:pt x="35" y="57"/>
                  </a:cubicBezTo>
                  <a:cubicBezTo>
                    <a:pt x="34" y="53"/>
                    <a:pt x="40" y="54"/>
                    <a:pt x="39" y="49"/>
                  </a:cubicBezTo>
                  <a:cubicBezTo>
                    <a:pt x="38" y="49"/>
                    <a:pt x="36" y="48"/>
                    <a:pt x="35" y="48"/>
                  </a:cubicBezTo>
                  <a:moveTo>
                    <a:pt x="112" y="51"/>
                  </a:moveTo>
                  <a:cubicBezTo>
                    <a:pt x="107" y="52"/>
                    <a:pt x="104" y="59"/>
                    <a:pt x="109" y="63"/>
                  </a:cubicBezTo>
                  <a:cubicBezTo>
                    <a:pt x="111" y="62"/>
                    <a:pt x="113" y="62"/>
                    <a:pt x="114" y="61"/>
                  </a:cubicBezTo>
                  <a:cubicBezTo>
                    <a:pt x="115" y="59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9"/>
                  </a:cubicBezTo>
                  <a:cubicBezTo>
                    <a:pt x="110" y="60"/>
                    <a:pt x="111" y="60"/>
                    <a:pt x="110" y="61"/>
                  </a:cubicBezTo>
                  <a:cubicBezTo>
                    <a:pt x="109" y="60"/>
                    <a:pt x="108" y="59"/>
                    <a:pt x="108" y="58"/>
                  </a:cubicBezTo>
                  <a:cubicBezTo>
                    <a:pt x="109" y="57"/>
                    <a:pt x="108" y="56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1" y="55"/>
                    <a:pt x="111" y="55"/>
                  </a:cubicBezTo>
                  <a:cubicBezTo>
                    <a:pt x="112" y="55"/>
                    <a:pt x="112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7" y="57"/>
                    <a:pt x="120" y="66"/>
                    <a:pt x="125" y="66"/>
                  </a:cubicBezTo>
                  <a:cubicBezTo>
                    <a:pt x="126" y="66"/>
                    <a:pt x="128" y="65"/>
                    <a:pt x="129" y="64"/>
                  </a:cubicBezTo>
                  <a:cubicBezTo>
                    <a:pt x="129" y="63"/>
                    <a:pt x="129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7" y="61"/>
                    <a:pt x="127" y="59"/>
                    <a:pt x="125" y="59"/>
                  </a:cubicBezTo>
                  <a:cubicBezTo>
                    <a:pt x="124" y="61"/>
                    <a:pt x="127" y="60"/>
                    <a:pt x="127" y="62"/>
                  </a:cubicBezTo>
                  <a:cubicBezTo>
                    <a:pt x="126" y="63"/>
                    <a:pt x="126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2" y="61"/>
                    <a:pt x="118" y="59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7" y="55"/>
                    <a:pt x="115" y="52"/>
                    <a:pt x="112" y="51"/>
                  </a:cubicBezTo>
                  <a:moveTo>
                    <a:pt x="104" y="52"/>
                  </a:moveTo>
                  <a:cubicBezTo>
                    <a:pt x="104" y="52"/>
                    <a:pt x="104" y="52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4" y="52"/>
                    <a:pt x="104" y="52"/>
                  </a:cubicBezTo>
                  <a:moveTo>
                    <a:pt x="174" y="53"/>
                  </a:move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3"/>
                  </a:cubicBezTo>
                  <a:cubicBezTo>
                    <a:pt x="175" y="53"/>
                    <a:pt x="175" y="53"/>
                    <a:pt x="174" y="53"/>
                  </a:cubicBezTo>
                  <a:moveTo>
                    <a:pt x="103" y="54"/>
                  </a:moveTo>
                  <a:cubicBezTo>
                    <a:pt x="103" y="54"/>
                    <a:pt x="103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5"/>
                    <a:pt x="101" y="57"/>
                    <a:pt x="102" y="58"/>
                  </a:cubicBezTo>
                  <a:cubicBezTo>
                    <a:pt x="103" y="58"/>
                    <a:pt x="104" y="58"/>
                    <a:pt x="105" y="58"/>
                  </a:cubicBezTo>
                  <a:cubicBezTo>
                    <a:pt x="104" y="56"/>
                    <a:pt x="105" y="56"/>
                    <a:pt x="105" y="54"/>
                  </a:cubicBezTo>
                  <a:cubicBezTo>
                    <a:pt x="105" y="54"/>
                    <a:pt x="104" y="54"/>
                    <a:pt x="103" y="54"/>
                  </a:cubicBezTo>
                  <a:moveTo>
                    <a:pt x="40" y="62"/>
                  </a:moveTo>
                  <a:cubicBezTo>
                    <a:pt x="35" y="62"/>
                    <a:pt x="31" y="67"/>
                    <a:pt x="30" y="72"/>
                  </a:cubicBezTo>
                  <a:cubicBezTo>
                    <a:pt x="29" y="77"/>
                    <a:pt x="31" y="82"/>
                    <a:pt x="37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39" y="74"/>
                    <a:pt x="44" y="70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moveTo>
                    <a:pt x="144" y="62"/>
                  </a:moveTo>
                  <a:cubicBezTo>
                    <a:pt x="144" y="62"/>
                    <a:pt x="143" y="63"/>
                    <a:pt x="143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5" y="63"/>
                    <a:pt x="145" y="62"/>
                    <a:pt x="144" y="62"/>
                  </a:cubicBezTo>
                  <a:moveTo>
                    <a:pt x="131" y="64"/>
                  </a:moveTo>
                  <a:cubicBezTo>
                    <a:pt x="130" y="64"/>
                    <a:pt x="130" y="64"/>
                    <a:pt x="130" y="64"/>
                  </a:cubicBezTo>
                  <a:cubicBezTo>
                    <a:pt x="130" y="65"/>
                    <a:pt x="130" y="65"/>
                    <a:pt x="131" y="65"/>
                  </a:cubicBezTo>
                  <a:cubicBezTo>
                    <a:pt x="131" y="65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moveTo>
                    <a:pt x="137" y="69"/>
                  </a:moveTo>
                  <a:cubicBezTo>
                    <a:pt x="137" y="69"/>
                    <a:pt x="137" y="69"/>
                    <a:pt x="136" y="69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70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moveTo>
                    <a:pt x="42" y="71"/>
                  </a:moveTo>
                  <a:cubicBezTo>
                    <a:pt x="41" y="71"/>
                    <a:pt x="41" y="72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3"/>
                    <a:pt x="43" y="73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moveTo>
                    <a:pt x="66" y="71"/>
                  </a:moveTo>
                  <a:cubicBezTo>
                    <a:pt x="66" y="72"/>
                    <a:pt x="66" y="73"/>
                    <a:pt x="66" y="74"/>
                  </a:cubicBezTo>
                  <a:cubicBezTo>
                    <a:pt x="65" y="74"/>
                    <a:pt x="64" y="74"/>
                    <a:pt x="63" y="74"/>
                  </a:cubicBezTo>
                  <a:cubicBezTo>
                    <a:pt x="63" y="77"/>
                    <a:pt x="62" y="78"/>
                    <a:pt x="62" y="81"/>
                  </a:cubicBezTo>
                  <a:cubicBezTo>
                    <a:pt x="65" y="81"/>
                    <a:pt x="65" y="78"/>
                    <a:pt x="66" y="75"/>
                  </a:cubicBezTo>
                  <a:cubicBezTo>
                    <a:pt x="67" y="76"/>
                    <a:pt x="68" y="75"/>
                    <a:pt x="68" y="76"/>
                  </a:cubicBezTo>
                  <a:cubicBezTo>
                    <a:pt x="69" y="79"/>
                    <a:pt x="69" y="82"/>
                    <a:pt x="67" y="83"/>
                  </a:cubicBezTo>
                  <a:cubicBezTo>
                    <a:pt x="67" y="83"/>
                    <a:pt x="66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65" y="87"/>
                    <a:pt x="62" y="87"/>
                    <a:pt x="59" y="87"/>
                  </a:cubicBezTo>
                  <a:cubicBezTo>
                    <a:pt x="59" y="90"/>
                    <a:pt x="63" y="92"/>
                    <a:pt x="65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8" y="89"/>
                    <a:pt x="65" y="89"/>
                    <a:pt x="63" y="88"/>
                  </a:cubicBezTo>
                  <a:cubicBezTo>
                    <a:pt x="70" y="88"/>
                    <a:pt x="75" y="74"/>
                    <a:pt x="66" y="71"/>
                  </a:cubicBezTo>
                  <a:moveTo>
                    <a:pt x="59" y="71"/>
                  </a:moveTo>
                  <a:cubicBezTo>
                    <a:pt x="59" y="73"/>
                    <a:pt x="58" y="74"/>
                    <a:pt x="57" y="74"/>
                  </a:cubicBezTo>
                  <a:cubicBezTo>
                    <a:pt x="56" y="74"/>
                    <a:pt x="57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5"/>
                    <a:pt x="55" y="76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8" y="78"/>
                    <a:pt x="59" y="78"/>
                    <a:pt x="59" y="79"/>
                  </a:cubicBezTo>
                  <a:cubicBezTo>
                    <a:pt x="56" y="81"/>
                    <a:pt x="57" y="86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9"/>
                    <a:pt x="55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8" y="85"/>
                    <a:pt x="65" y="75"/>
                    <a:pt x="59" y="71"/>
                  </a:cubicBezTo>
                  <a:moveTo>
                    <a:pt x="41" y="74"/>
                  </a:moveTo>
                  <a:cubicBezTo>
                    <a:pt x="41" y="75"/>
                    <a:pt x="41" y="76"/>
                    <a:pt x="41" y="78"/>
                  </a:cubicBezTo>
                  <a:cubicBezTo>
                    <a:pt x="43" y="78"/>
                    <a:pt x="45" y="79"/>
                    <a:pt x="46" y="79"/>
                  </a:cubicBezTo>
                  <a:cubicBezTo>
                    <a:pt x="47" y="79"/>
                    <a:pt x="47" y="79"/>
                    <a:pt x="48" y="79"/>
                  </a:cubicBezTo>
                  <a:cubicBezTo>
                    <a:pt x="48" y="77"/>
                    <a:pt x="46" y="77"/>
                    <a:pt x="47" y="75"/>
                  </a:cubicBezTo>
                  <a:cubicBezTo>
                    <a:pt x="46" y="75"/>
                    <a:pt x="46" y="75"/>
                    <a:pt x="45" y="75"/>
                  </a:cubicBezTo>
                  <a:cubicBezTo>
                    <a:pt x="44" y="75"/>
                    <a:pt x="42" y="75"/>
                    <a:pt x="41" y="74"/>
                  </a:cubicBezTo>
                  <a:moveTo>
                    <a:pt x="83" y="75"/>
                  </a:moveTo>
                  <a:cubicBezTo>
                    <a:pt x="82" y="75"/>
                    <a:pt x="81" y="75"/>
                    <a:pt x="81" y="75"/>
                  </a:cubicBezTo>
                  <a:cubicBezTo>
                    <a:pt x="81" y="78"/>
                    <a:pt x="80" y="80"/>
                    <a:pt x="79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8" y="82"/>
                    <a:pt x="76" y="82"/>
                    <a:pt x="76" y="84"/>
                  </a:cubicBezTo>
                  <a:cubicBezTo>
                    <a:pt x="76" y="84"/>
                    <a:pt x="78" y="84"/>
                    <a:pt x="77" y="85"/>
                  </a:cubicBezTo>
                  <a:cubicBezTo>
                    <a:pt x="77" y="85"/>
                    <a:pt x="76" y="85"/>
                    <a:pt x="76" y="85"/>
                  </a:cubicBezTo>
                  <a:cubicBezTo>
                    <a:pt x="79" y="88"/>
                    <a:pt x="75" y="91"/>
                    <a:pt x="78" y="94"/>
                  </a:cubicBezTo>
                  <a:cubicBezTo>
                    <a:pt x="78" y="94"/>
                    <a:pt x="79" y="94"/>
                    <a:pt x="79" y="94"/>
                  </a:cubicBezTo>
                  <a:cubicBezTo>
                    <a:pt x="87" y="94"/>
                    <a:pt x="87" y="87"/>
                    <a:pt x="87" y="79"/>
                  </a:cubicBezTo>
                  <a:cubicBezTo>
                    <a:pt x="86" y="78"/>
                    <a:pt x="83" y="78"/>
                    <a:pt x="83" y="75"/>
                  </a:cubicBezTo>
                  <a:moveTo>
                    <a:pt x="53" y="77"/>
                  </a:moveTo>
                  <a:cubicBezTo>
                    <a:pt x="52" y="77"/>
                    <a:pt x="51" y="78"/>
                    <a:pt x="51" y="78"/>
                  </a:cubicBezTo>
                  <a:cubicBezTo>
                    <a:pt x="52" y="79"/>
                    <a:pt x="52" y="81"/>
                    <a:pt x="54" y="81"/>
                  </a:cubicBezTo>
                  <a:cubicBezTo>
                    <a:pt x="54" y="80"/>
                    <a:pt x="55" y="80"/>
                    <a:pt x="55" y="80"/>
                  </a:cubicBezTo>
                  <a:cubicBezTo>
                    <a:pt x="55" y="80"/>
                    <a:pt x="56" y="80"/>
                    <a:pt x="56" y="80"/>
                  </a:cubicBezTo>
                  <a:cubicBezTo>
                    <a:pt x="56" y="79"/>
                    <a:pt x="54" y="77"/>
                    <a:pt x="53" y="77"/>
                  </a:cubicBezTo>
                  <a:moveTo>
                    <a:pt x="92" y="80"/>
                  </a:moveTo>
                  <a:cubicBezTo>
                    <a:pt x="92" y="80"/>
                    <a:pt x="91" y="80"/>
                    <a:pt x="91" y="81"/>
                  </a:cubicBezTo>
                  <a:cubicBezTo>
                    <a:pt x="91" y="81"/>
                    <a:pt x="91" y="82"/>
                    <a:pt x="91" y="83"/>
                  </a:cubicBezTo>
                  <a:cubicBezTo>
                    <a:pt x="92" y="83"/>
                    <a:pt x="94" y="83"/>
                    <a:pt x="94" y="84"/>
                  </a:cubicBezTo>
                  <a:cubicBezTo>
                    <a:pt x="92" y="87"/>
                    <a:pt x="90" y="93"/>
                    <a:pt x="87" y="94"/>
                  </a:cubicBezTo>
                  <a:cubicBezTo>
                    <a:pt x="88" y="94"/>
                    <a:pt x="88" y="96"/>
                    <a:pt x="88" y="97"/>
                  </a:cubicBezTo>
                  <a:cubicBezTo>
                    <a:pt x="89" y="97"/>
                    <a:pt x="90" y="97"/>
                    <a:pt x="90" y="97"/>
                  </a:cubicBezTo>
                  <a:cubicBezTo>
                    <a:pt x="91" y="95"/>
                    <a:pt x="92" y="93"/>
                    <a:pt x="91" y="90"/>
                  </a:cubicBezTo>
                  <a:cubicBezTo>
                    <a:pt x="95" y="89"/>
                    <a:pt x="97" y="86"/>
                    <a:pt x="98" y="82"/>
                  </a:cubicBezTo>
                  <a:cubicBezTo>
                    <a:pt x="96" y="82"/>
                    <a:pt x="94" y="80"/>
                    <a:pt x="92" y="80"/>
                  </a:cubicBezTo>
                  <a:moveTo>
                    <a:pt x="6" y="80"/>
                  </a:move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7" y="82"/>
                    <a:pt x="7" y="82"/>
                  </a:cubicBezTo>
                  <a:cubicBezTo>
                    <a:pt x="7" y="81"/>
                    <a:pt x="7" y="80"/>
                    <a:pt x="6" y="80"/>
                  </a:cubicBezTo>
                  <a:moveTo>
                    <a:pt x="112" y="83"/>
                  </a:moveTo>
                  <a:cubicBezTo>
                    <a:pt x="111" y="85"/>
                    <a:pt x="110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8"/>
                    <a:pt x="109" y="88"/>
                    <a:pt x="110" y="89"/>
                  </a:cubicBezTo>
                  <a:cubicBezTo>
                    <a:pt x="111" y="88"/>
                    <a:pt x="111" y="86"/>
                    <a:pt x="112" y="86"/>
                  </a:cubicBezTo>
                  <a:cubicBezTo>
                    <a:pt x="114" y="87"/>
                    <a:pt x="114" y="88"/>
                    <a:pt x="114" y="90"/>
                  </a:cubicBezTo>
                  <a:cubicBezTo>
                    <a:pt x="112" y="91"/>
                    <a:pt x="111" y="93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2" y="94"/>
                    <a:pt x="113" y="96"/>
                    <a:pt x="113" y="97"/>
                  </a:cubicBezTo>
                  <a:cubicBezTo>
                    <a:pt x="112" y="99"/>
                    <a:pt x="111" y="100"/>
                    <a:pt x="109" y="100"/>
                  </a:cubicBezTo>
                  <a:cubicBezTo>
                    <a:pt x="108" y="99"/>
                    <a:pt x="110" y="98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5" y="99"/>
                    <a:pt x="108" y="102"/>
                    <a:pt x="111" y="102"/>
                  </a:cubicBezTo>
                  <a:cubicBezTo>
                    <a:pt x="112" y="102"/>
                    <a:pt x="113" y="101"/>
                    <a:pt x="114" y="101"/>
                  </a:cubicBezTo>
                  <a:cubicBezTo>
                    <a:pt x="114" y="94"/>
                    <a:pt x="121" y="85"/>
                    <a:pt x="112" y="83"/>
                  </a:cubicBezTo>
                  <a:moveTo>
                    <a:pt x="73" y="84"/>
                  </a:moveTo>
                  <a:cubicBezTo>
                    <a:pt x="72" y="84"/>
                    <a:pt x="71" y="84"/>
                    <a:pt x="71" y="85"/>
                  </a:cubicBezTo>
                  <a:cubicBezTo>
                    <a:pt x="71" y="85"/>
                    <a:pt x="72" y="85"/>
                    <a:pt x="73" y="85"/>
                  </a:cubicBezTo>
                  <a:cubicBezTo>
                    <a:pt x="74" y="85"/>
                    <a:pt x="75" y="85"/>
                    <a:pt x="75" y="84"/>
                  </a:cubicBezTo>
                  <a:cubicBezTo>
                    <a:pt x="74" y="84"/>
                    <a:pt x="73" y="84"/>
                    <a:pt x="73" y="84"/>
                  </a:cubicBezTo>
                  <a:moveTo>
                    <a:pt x="137" y="85"/>
                  </a:moveTo>
                  <a:cubicBezTo>
                    <a:pt x="137" y="85"/>
                    <a:pt x="137" y="85"/>
                    <a:pt x="136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5"/>
                    <a:pt x="137" y="85"/>
                    <a:pt x="137" y="85"/>
                  </a:cubicBezTo>
                  <a:moveTo>
                    <a:pt x="104" y="87"/>
                  </a:moveTo>
                  <a:cubicBezTo>
                    <a:pt x="104" y="87"/>
                    <a:pt x="104" y="87"/>
                    <a:pt x="104" y="87"/>
                  </a:cubicBezTo>
                  <a:cubicBezTo>
                    <a:pt x="104" y="88"/>
                    <a:pt x="103" y="88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0" y="87"/>
                    <a:pt x="100" y="87"/>
                    <a:pt x="100" y="88"/>
                  </a:cubicBezTo>
                  <a:cubicBezTo>
                    <a:pt x="100" y="90"/>
                    <a:pt x="104" y="89"/>
                    <a:pt x="106" y="90"/>
                  </a:cubicBezTo>
                  <a:cubicBezTo>
                    <a:pt x="105" y="89"/>
                    <a:pt x="106" y="87"/>
                    <a:pt x="104" y="87"/>
                  </a:cubicBezTo>
                  <a:moveTo>
                    <a:pt x="123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89"/>
                    <a:pt x="120" y="90"/>
                    <a:pt x="121" y="9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2" y="94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2" y="93"/>
                    <a:pt x="123" y="93"/>
                    <a:pt x="123" y="93"/>
                  </a:cubicBezTo>
                  <a:cubicBezTo>
                    <a:pt x="123" y="94"/>
                    <a:pt x="123" y="96"/>
                    <a:pt x="123" y="97"/>
                  </a:cubicBezTo>
                  <a:cubicBezTo>
                    <a:pt x="123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1" y="97"/>
                    <a:pt x="121" y="96"/>
                    <a:pt x="121" y="96"/>
                  </a:cubicBezTo>
                  <a:cubicBezTo>
                    <a:pt x="121" y="96"/>
                    <a:pt x="121" y="97"/>
                    <a:pt x="121" y="97"/>
                  </a:cubicBezTo>
                  <a:cubicBezTo>
                    <a:pt x="122" y="99"/>
                    <a:pt x="123" y="100"/>
                    <a:pt x="123" y="101"/>
                  </a:cubicBezTo>
                  <a:cubicBezTo>
                    <a:pt x="127" y="99"/>
                    <a:pt x="125" y="92"/>
                    <a:pt x="126" y="89"/>
                  </a:cubicBezTo>
                  <a:cubicBezTo>
                    <a:pt x="125" y="89"/>
                    <a:pt x="125" y="88"/>
                    <a:pt x="123" y="88"/>
                  </a:cubicBezTo>
                  <a:moveTo>
                    <a:pt x="134" y="90"/>
                  </a:moveTo>
                  <a:cubicBezTo>
                    <a:pt x="134" y="92"/>
                    <a:pt x="134" y="95"/>
                    <a:pt x="132" y="95"/>
                  </a:cubicBezTo>
                  <a:cubicBezTo>
                    <a:pt x="134" y="100"/>
                    <a:pt x="129" y="103"/>
                    <a:pt x="130" y="109"/>
                  </a:cubicBezTo>
                  <a:cubicBezTo>
                    <a:pt x="130" y="109"/>
                    <a:pt x="130" y="109"/>
                    <a:pt x="131" y="109"/>
                  </a:cubicBezTo>
                  <a:cubicBezTo>
                    <a:pt x="131" y="109"/>
                    <a:pt x="132" y="109"/>
                    <a:pt x="133" y="109"/>
                  </a:cubicBezTo>
                  <a:cubicBezTo>
                    <a:pt x="134" y="109"/>
                    <a:pt x="135" y="110"/>
                    <a:pt x="136" y="110"/>
                  </a:cubicBezTo>
                  <a:cubicBezTo>
                    <a:pt x="136" y="110"/>
                    <a:pt x="137" y="109"/>
                    <a:pt x="137" y="109"/>
                  </a:cubicBezTo>
                  <a:cubicBezTo>
                    <a:pt x="136" y="108"/>
                    <a:pt x="134" y="108"/>
                    <a:pt x="133" y="106"/>
                  </a:cubicBezTo>
                  <a:cubicBezTo>
                    <a:pt x="134" y="104"/>
                    <a:pt x="133" y="101"/>
                    <a:pt x="135" y="100"/>
                  </a:cubicBezTo>
                  <a:cubicBezTo>
                    <a:pt x="136" y="101"/>
                    <a:pt x="136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0"/>
                    <a:pt x="138" y="99"/>
                    <a:pt x="136" y="98"/>
                  </a:cubicBezTo>
                  <a:cubicBezTo>
                    <a:pt x="136" y="98"/>
                    <a:pt x="136" y="99"/>
                    <a:pt x="136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6" y="97"/>
                    <a:pt x="135" y="94"/>
                    <a:pt x="137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8" y="93"/>
                    <a:pt x="138" y="94"/>
                    <a:pt x="138" y="94"/>
                  </a:cubicBezTo>
                  <a:cubicBezTo>
                    <a:pt x="139" y="94"/>
                    <a:pt x="139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3"/>
                    <a:pt x="142" y="93"/>
                    <a:pt x="142" y="92"/>
                  </a:cubicBezTo>
                  <a:cubicBezTo>
                    <a:pt x="139" y="90"/>
                    <a:pt x="137" y="91"/>
                    <a:pt x="134" y="90"/>
                  </a:cubicBezTo>
                  <a:moveTo>
                    <a:pt x="99" y="91"/>
                  </a:move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2"/>
                    <a:pt x="98" y="93"/>
                  </a:cubicBezTo>
                  <a:cubicBezTo>
                    <a:pt x="99" y="93"/>
                    <a:pt x="100" y="93"/>
                    <a:pt x="101" y="93"/>
                  </a:cubicBezTo>
                  <a:cubicBezTo>
                    <a:pt x="101" y="92"/>
                    <a:pt x="101" y="91"/>
                    <a:pt x="99" y="91"/>
                  </a:cubicBezTo>
                  <a:moveTo>
                    <a:pt x="102" y="92"/>
                  </a:moveTo>
                  <a:cubicBezTo>
                    <a:pt x="102" y="92"/>
                    <a:pt x="102" y="92"/>
                    <a:pt x="101" y="92"/>
                  </a:cubicBezTo>
                  <a:cubicBezTo>
                    <a:pt x="101" y="94"/>
                    <a:pt x="102" y="94"/>
                    <a:pt x="103" y="94"/>
                  </a:cubicBezTo>
                  <a:cubicBezTo>
                    <a:pt x="104" y="94"/>
                    <a:pt x="104" y="94"/>
                    <a:pt x="105" y="94"/>
                  </a:cubicBezTo>
                  <a:cubicBezTo>
                    <a:pt x="105" y="93"/>
                    <a:pt x="104" y="92"/>
                    <a:pt x="102" y="92"/>
                  </a:cubicBezTo>
                  <a:moveTo>
                    <a:pt x="146" y="93"/>
                  </a:moveTo>
                  <a:cubicBezTo>
                    <a:pt x="142" y="93"/>
                    <a:pt x="145" y="100"/>
                    <a:pt x="146" y="101"/>
                  </a:cubicBezTo>
                  <a:cubicBezTo>
                    <a:pt x="144" y="104"/>
                    <a:pt x="138" y="109"/>
                    <a:pt x="142" y="112"/>
                  </a:cubicBezTo>
                  <a:cubicBezTo>
                    <a:pt x="143" y="110"/>
                    <a:pt x="143" y="106"/>
                    <a:pt x="146" y="106"/>
                  </a:cubicBezTo>
                  <a:cubicBezTo>
                    <a:pt x="146" y="108"/>
                    <a:pt x="145" y="110"/>
                    <a:pt x="146" y="113"/>
                  </a:cubicBezTo>
                  <a:cubicBezTo>
                    <a:pt x="146" y="113"/>
                    <a:pt x="147" y="113"/>
                    <a:pt x="148" y="113"/>
                  </a:cubicBezTo>
                  <a:cubicBezTo>
                    <a:pt x="148" y="107"/>
                    <a:pt x="148" y="104"/>
                    <a:pt x="148" y="99"/>
                  </a:cubicBezTo>
                  <a:cubicBezTo>
                    <a:pt x="148" y="99"/>
                    <a:pt x="148" y="99"/>
                    <a:pt x="149" y="99"/>
                  </a:cubicBezTo>
                  <a:cubicBezTo>
                    <a:pt x="151" y="99"/>
                    <a:pt x="150" y="96"/>
                    <a:pt x="152" y="95"/>
                  </a:cubicBezTo>
                  <a:cubicBezTo>
                    <a:pt x="152" y="95"/>
                    <a:pt x="152" y="95"/>
                    <a:pt x="151" y="95"/>
                  </a:cubicBezTo>
                  <a:cubicBezTo>
                    <a:pt x="151" y="95"/>
                    <a:pt x="150" y="96"/>
                    <a:pt x="149" y="96"/>
                  </a:cubicBezTo>
                  <a:cubicBezTo>
                    <a:pt x="149" y="97"/>
                    <a:pt x="148" y="98"/>
                    <a:pt x="148" y="98"/>
                  </a:cubicBezTo>
                  <a:cubicBezTo>
                    <a:pt x="148" y="98"/>
                    <a:pt x="148" y="97"/>
                    <a:pt x="148" y="97"/>
                  </a:cubicBezTo>
                  <a:cubicBezTo>
                    <a:pt x="148" y="95"/>
                    <a:pt x="147" y="94"/>
                    <a:pt x="146" y="93"/>
                  </a:cubicBezTo>
                  <a:moveTo>
                    <a:pt x="120" y="96"/>
                  </a:moveTo>
                  <a:cubicBezTo>
                    <a:pt x="119" y="96"/>
                    <a:pt x="118" y="96"/>
                    <a:pt x="118" y="96"/>
                  </a:cubicBezTo>
                  <a:cubicBezTo>
                    <a:pt x="117" y="98"/>
                    <a:pt x="118" y="98"/>
                    <a:pt x="119" y="98"/>
                  </a:cubicBezTo>
                  <a:cubicBezTo>
                    <a:pt x="119" y="98"/>
                    <a:pt x="120" y="98"/>
                    <a:pt x="120" y="98"/>
                  </a:cubicBezTo>
                  <a:cubicBezTo>
                    <a:pt x="120" y="98"/>
                    <a:pt x="120" y="97"/>
                    <a:pt x="120" y="96"/>
                  </a:cubicBezTo>
                  <a:moveTo>
                    <a:pt x="157" y="96"/>
                  </a:moveTo>
                  <a:cubicBezTo>
                    <a:pt x="151" y="96"/>
                    <a:pt x="151" y="109"/>
                    <a:pt x="150" y="114"/>
                  </a:cubicBezTo>
                  <a:cubicBezTo>
                    <a:pt x="150" y="114"/>
                    <a:pt x="151" y="114"/>
                    <a:pt x="151" y="114"/>
                  </a:cubicBezTo>
                  <a:cubicBezTo>
                    <a:pt x="151" y="114"/>
                    <a:pt x="151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2" y="110"/>
                    <a:pt x="154" y="107"/>
                    <a:pt x="156" y="106"/>
                  </a:cubicBezTo>
                  <a:cubicBezTo>
                    <a:pt x="153" y="105"/>
                    <a:pt x="154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9" y="101"/>
                    <a:pt x="154" y="105"/>
                    <a:pt x="158" y="107"/>
                  </a:cubicBezTo>
                  <a:cubicBezTo>
                    <a:pt x="161" y="105"/>
                    <a:pt x="161" y="101"/>
                    <a:pt x="161" y="97"/>
                  </a:cubicBezTo>
                  <a:cubicBezTo>
                    <a:pt x="160" y="97"/>
                    <a:pt x="158" y="96"/>
                    <a:pt x="157" y="96"/>
                  </a:cubicBezTo>
                  <a:moveTo>
                    <a:pt x="118" y="102"/>
                  </a:moveTo>
                  <a:cubicBezTo>
                    <a:pt x="117" y="102"/>
                    <a:pt x="116" y="103"/>
                    <a:pt x="115" y="103"/>
                  </a:cubicBezTo>
                  <a:cubicBezTo>
                    <a:pt x="117" y="103"/>
                    <a:pt x="120" y="106"/>
                    <a:pt x="122" y="106"/>
                  </a:cubicBezTo>
                  <a:cubicBezTo>
                    <a:pt x="123" y="106"/>
                    <a:pt x="124" y="106"/>
                    <a:pt x="124" y="105"/>
                  </a:cubicBezTo>
                  <a:cubicBezTo>
                    <a:pt x="123" y="103"/>
                    <a:pt x="120" y="102"/>
                    <a:pt x="118" y="102"/>
                  </a:cubicBezTo>
                  <a:moveTo>
                    <a:pt x="41" y="109"/>
                  </a:moveTo>
                  <a:cubicBezTo>
                    <a:pt x="40" y="110"/>
                    <a:pt x="42" y="110"/>
                    <a:pt x="41" y="111"/>
                  </a:cubicBezTo>
                  <a:cubicBezTo>
                    <a:pt x="41" y="111"/>
                    <a:pt x="41" y="111"/>
                    <a:pt x="40" y="111"/>
                  </a:cubicBezTo>
                  <a:cubicBezTo>
                    <a:pt x="39" y="111"/>
                    <a:pt x="38" y="112"/>
                    <a:pt x="36" y="112"/>
                  </a:cubicBezTo>
                  <a:cubicBezTo>
                    <a:pt x="36" y="114"/>
                    <a:pt x="37" y="114"/>
                    <a:pt x="37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0" y="115"/>
                    <a:pt x="40" y="114"/>
                    <a:pt x="41" y="114"/>
                  </a:cubicBezTo>
                  <a:cubicBezTo>
                    <a:pt x="42" y="114"/>
                    <a:pt x="43" y="114"/>
                    <a:pt x="43" y="116"/>
                  </a:cubicBezTo>
                  <a:cubicBezTo>
                    <a:pt x="43" y="117"/>
                    <a:pt x="41" y="117"/>
                    <a:pt x="40" y="118"/>
                  </a:cubicBezTo>
                  <a:cubicBezTo>
                    <a:pt x="37" y="118"/>
                    <a:pt x="37" y="114"/>
                    <a:pt x="34" y="113"/>
                  </a:cubicBezTo>
                  <a:cubicBezTo>
                    <a:pt x="33" y="114"/>
                    <a:pt x="35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5"/>
                    <a:pt x="31" y="115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28" y="120"/>
                    <a:pt x="30" y="127"/>
                    <a:pt x="33" y="127"/>
                  </a:cubicBezTo>
                  <a:cubicBezTo>
                    <a:pt x="33" y="127"/>
                    <a:pt x="33" y="127"/>
                    <a:pt x="34" y="126"/>
                  </a:cubicBezTo>
                  <a:cubicBezTo>
                    <a:pt x="35" y="133"/>
                    <a:pt x="38" y="138"/>
                    <a:pt x="43" y="141"/>
                  </a:cubicBezTo>
                  <a:cubicBezTo>
                    <a:pt x="45" y="136"/>
                    <a:pt x="39" y="132"/>
                    <a:pt x="36" y="129"/>
                  </a:cubicBezTo>
                  <a:cubicBezTo>
                    <a:pt x="38" y="128"/>
                    <a:pt x="37" y="126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4"/>
                    <a:pt x="36" y="125"/>
                    <a:pt x="36" y="125"/>
                  </a:cubicBezTo>
                  <a:cubicBezTo>
                    <a:pt x="36" y="126"/>
                    <a:pt x="36" y="126"/>
                    <a:pt x="35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4"/>
                    <a:pt x="32" y="122"/>
                    <a:pt x="32" y="119"/>
                  </a:cubicBezTo>
                  <a:cubicBezTo>
                    <a:pt x="33" y="120"/>
                    <a:pt x="36" y="119"/>
                    <a:pt x="36" y="121"/>
                  </a:cubicBezTo>
                  <a:cubicBezTo>
                    <a:pt x="37" y="121"/>
                    <a:pt x="37" y="121"/>
                    <a:pt x="38" y="121"/>
                  </a:cubicBezTo>
                  <a:cubicBezTo>
                    <a:pt x="39" y="121"/>
                    <a:pt x="39" y="121"/>
                    <a:pt x="40" y="122"/>
                  </a:cubicBezTo>
                  <a:cubicBezTo>
                    <a:pt x="43" y="120"/>
                    <a:pt x="46" y="119"/>
                    <a:pt x="47" y="116"/>
                  </a:cubicBezTo>
                  <a:cubicBezTo>
                    <a:pt x="45" y="113"/>
                    <a:pt x="44" y="110"/>
                    <a:pt x="41" y="109"/>
                  </a:cubicBezTo>
                  <a:moveTo>
                    <a:pt x="156" y="114"/>
                  </a:moveTo>
                  <a:cubicBezTo>
                    <a:pt x="155" y="114"/>
                    <a:pt x="155" y="114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5" y="116"/>
                    <a:pt x="155" y="116"/>
                    <a:pt x="156" y="116"/>
                  </a:cubicBezTo>
                  <a:cubicBezTo>
                    <a:pt x="156" y="115"/>
                    <a:pt x="156" y="115"/>
                    <a:pt x="156" y="114"/>
                  </a:cubicBezTo>
                  <a:moveTo>
                    <a:pt x="94" y="115"/>
                  </a:moveTo>
                  <a:cubicBezTo>
                    <a:pt x="94" y="115"/>
                    <a:pt x="94" y="115"/>
                    <a:pt x="94" y="115"/>
                  </a:cubicBezTo>
                  <a:cubicBezTo>
                    <a:pt x="93" y="116"/>
                    <a:pt x="94" y="116"/>
                    <a:pt x="94" y="116"/>
                  </a:cubicBezTo>
                  <a:cubicBezTo>
                    <a:pt x="95" y="116"/>
                    <a:pt x="96" y="116"/>
                    <a:pt x="96" y="116"/>
                  </a:cubicBezTo>
                  <a:cubicBezTo>
                    <a:pt x="95" y="116"/>
                    <a:pt x="95" y="115"/>
                    <a:pt x="94" y="115"/>
                  </a:cubicBezTo>
                  <a:moveTo>
                    <a:pt x="93" y="118"/>
                  </a:moveTo>
                  <a:cubicBezTo>
                    <a:pt x="90" y="118"/>
                    <a:pt x="87" y="121"/>
                    <a:pt x="88" y="126"/>
                  </a:cubicBezTo>
                  <a:cubicBezTo>
                    <a:pt x="90" y="128"/>
                    <a:pt x="92" y="129"/>
                    <a:pt x="94" y="129"/>
                  </a:cubicBezTo>
                  <a:cubicBezTo>
                    <a:pt x="96" y="129"/>
                    <a:pt x="99" y="128"/>
                    <a:pt x="101" y="127"/>
                  </a:cubicBezTo>
                  <a:cubicBezTo>
                    <a:pt x="103" y="126"/>
                    <a:pt x="106" y="125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5"/>
                    <a:pt x="106" y="126"/>
                    <a:pt x="106" y="128"/>
                  </a:cubicBezTo>
                  <a:cubicBezTo>
                    <a:pt x="107" y="129"/>
                    <a:pt x="108" y="129"/>
                    <a:pt x="108" y="131"/>
                  </a:cubicBezTo>
                  <a:cubicBezTo>
                    <a:pt x="108" y="131"/>
                    <a:pt x="108" y="131"/>
                    <a:pt x="109" y="131"/>
                  </a:cubicBezTo>
                  <a:cubicBezTo>
                    <a:pt x="110" y="131"/>
                    <a:pt x="111" y="130"/>
                    <a:pt x="112" y="130"/>
                  </a:cubicBezTo>
                  <a:cubicBezTo>
                    <a:pt x="112" y="128"/>
                    <a:pt x="112" y="126"/>
                    <a:pt x="112" y="124"/>
                  </a:cubicBezTo>
                  <a:cubicBezTo>
                    <a:pt x="110" y="124"/>
                    <a:pt x="109" y="122"/>
                    <a:pt x="107" y="121"/>
                  </a:cubicBezTo>
                  <a:cubicBezTo>
                    <a:pt x="103" y="124"/>
                    <a:pt x="96" y="126"/>
                    <a:pt x="92" y="126"/>
                  </a:cubicBezTo>
                  <a:cubicBezTo>
                    <a:pt x="91" y="126"/>
                    <a:pt x="89" y="121"/>
                    <a:pt x="92" y="120"/>
                  </a:cubicBezTo>
                  <a:cubicBezTo>
                    <a:pt x="92" y="121"/>
                    <a:pt x="92" y="123"/>
                    <a:pt x="92" y="124"/>
                  </a:cubicBezTo>
                  <a:cubicBezTo>
                    <a:pt x="93" y="124"/>
                    <a:pt x="94" y="124"/>
                    <a:pt x="95" y="124"/>
                  </a:cubicBezTo>
                  <a:cubicBezTo>
                    <a:pt x="95" y="124"/>
                    <a:pt x="96" y="124"/>
                    <a:pt x="97" y="124"/>
                  </a:cubicBezTo>
                  <a:cubicBezTo>
                    <a:pt x="97" y="121"/>
                    <a:pt x="97" y="121"/>
                    <a:pt x="97" y="119"/>
                  </a:cubicBezTo>
                  <a:cubicBezTo>
                    <a:pt x="95" y="118"/>
                    <a:pt x="94" y="118"/>
                    <a:pt x="93" y="118"/>
                  </a:cubicBezTo>
                  <a:moveTo>
                    <a:pt x="85" y="118"/>
                  </a:moveTo>
                  <a:cubicBezTo>
                    <a:pt x="83" y="118"/>
                    <a:pt x="82" y="123"/>
                    <a:pt x="85" y="124"/>
                  </a:cubicBezTo>
                  <a:cubicBezTo>
                    <a:pt x="86" y="123"/>
                    <a:pt x="87" y="121"/>
                    <a:pt x="87" y="120"/>
                  </a:cubicBezTo>
                  <a:cubicBezTo>
                    <a:pt x="87" y="119"/>
                    <a:pt x="86" y="118"/>
                    <a:pt x="85" y="118"/>
                  </a:cubicBezTo>
                  <a:moveTo>
                    <a:pt x="49" y="122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49" y="123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5" y="125"/>
                    <a:pt x="45" y="125"/>
                    <a:pt x="44" y="125"/>
                  </a:cubicBezTo>
                  <a:cubicBezTo>
                    <a:pt x="42" y="125"/>
                    <a:pt x="40" y="128"/>
                    <a:pt x="38" y="129"/>
                  </a:cubicBezTo>
                  <a:cubicBezTo>
                    <a:pt x="39" y="129"/>
                    <a:pt x="39" y="130"/>
                    <a:pt x="39" y="131"/>
                  </a:cubicBezTo>
                  <a:cubicBezTo>
                    <a:pt x="41" y="131"/>
                    <a:pt x="42" y="130"/>
                    <a:pt x="43" y="130"/>
                  </a:cubicBezTo>
                  <a:cubicBezTo>
                    <a:pt x="45" y="132"/>
                    <a:pt x="43" y="133"/>
                    <a:pt x="44" y="136"/>
                  </a:cubicBezTo>
                  <a:cubicBezTo>
                    <a:pt x="50" y="135"/>
                    <a:pt x="50" y="129"/>
                    <a:pt x="54" y="126"/>
                  </a:cubicBezTo>
                  <a:cubicBezTo>
                    <a:pt x="53" y="124"/>
                    <a:pt x="52" y="122"/>
                    <a:pt x="49" y="122"/>
                  </a:cubicBezTo>
                  <a:moveTo>
                    <a:pt x="135" y="125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5"/>
                    <a:pt x="135" y="125"/>
                    <a:pt x="135" y="125"/>
                  </a:cubicBezTo>
                  <a:moveTo>
                    <a:pt x="33" y="128"/>
                  </a:moveTo>
                  <a:cubicBezTo>
                    <a:pt x="33" y="128"/>
                    <a:pt x="32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3" y="129"/>
                    <a:pt x="33" y="128"/>
                    <a:pt x="33" y="128"/>
                  </a:cubicBezTo>
                  <a:moveTo>
                    <a:pt x="101" y="132"/>
                  </a:moveTo>
                  <a:cubicBezTo>
                    <a:pt x="100" y="133"/>
                    <a:pt x="100" y="133"/>
                    <a:pt x="101" y="133"/>
                  </a:cubicBezTo>
                  <a:cubicBezTo>
                    <a:pt x="101" y="133"/>
                    <a:pt x="102" y="133"/>
                    <a:pt x="101" y="132"/>
                  </a:cubicBezTo>
                  <a:moveTo>
                    <a:pt x="126" y="134"/>
                  </a:moveTo>
                  <a:cubicBezTo>
                    <a:pt x="126" y="134"/>
                    <a:pt x="125" y="134"/>
                    <a:pt x="125" y="134"/>
                  </a:cubicBezTo>
                  <a:cubicBezTo>
                    <a:pt x="125" y="135"/>
                    <a:pt x="126" y="136"/>
                    <a:pt x="125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142"/>
                    <a:pt x="128" y="149"/>
                    <a:pt x="133" y="151"/>
                  </a:cubicBezTo>
                  <a:cubicBezTo>
                    <a:pt x="135" y="151"/>
                    <a:pt x="137" y="150"/>
                    <a:pt x="138" y="148"/>
                  </a:cubicBezTo>
                  <a:cubicBezTo>
                    <a:pt x="137" y="142"/>
                    <a:pt x="135" y="134"/>
                    <a:pt x="126" y="134"/>
                  </a:cubicBezTo>
                  <a:moveTo>
                    <a:pt x="56" y="134"/>
                  </a:move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5"/>
                    <a:pt x="56" y="135"/>
                  </a:cubicBezTo>
                  <a:cubicBezTo>
                    <a:pt x="56" y="135"/>
                    <a:pt x="57" y="135"/>
                    <a:pt x="57" y="135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6" y="134"/>
                  </a:cubicBezTo>
                  <a:moveTo>
                    <a:pt x="69" y="134"/>
                  </a:moveTo>
                  <a:cubicBezTo>
                    <a:pt x="69" y="134"/>
                    <a:pt x="69" y="134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9" y="135"/>
                    <a:pt x="69" y="135"/>
                    <a:pt x="70" y="135"/>
                  </a:cubicBezTo>
                  <a:cubicBezTo>
                    <a:pt x="70" y="135"/>
                    <a:pt x="70" y="135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69" y="134"/>
                    <a:pt x="69" y="134"/>
                  </a:cubicBezTo>
                  <a:moveTo>
                    <a:pt x="62" y="135"/>
                  </a:moveTo>
                  <a:cubicBezTo>
                    <a:pt x="60" y="135"/>
                    <a:pt x="57" y="135"/>
                    <a:pt x="56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7"/>
                    <a:pt x="57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0" y="136"/>
                    <a:pt x="60" y="138"/>
                    <a:pt x="59" y="139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6" y="140"/>
                    <a:pt x="57" y="141"/>
                    <a:pt x="56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4"/>
                    <a:pt x="59" y="146"/>
                    <a:pt x="61" y="147"/>
                  </a:cubicBezTo>
                  <a:cubicBezTo>
                    <a:pt x="60" y="148"/>
                    <a:pt x="59" y="149"/>
                    <a:pt x="58" y="150"/>
                  </a:cubicBezTo>
                  <a:cubicBezTo>
                    <a:pt x="59" y="147"/>
                    <a:pt x="58" y="145"/>
                    <a:pt x="56" y="143"/>
                  </a:cubicBezTo>
                  <a:cubicBezTo>
                    <a:pt x="54" y="145"/>
                    <a:pt x="53" y="147"/>
                    <a:pt x="53" y="150"/>
                  </a:cubicBezTo>
                  <a:cubicBezTo>
                    <a:pt x="55" y="152"/>
                    <a:pt x="58" y="153"/>
                    <a:pt x="60" y="155"/>
                  </a:cubicBezTo>
                  <a:cubicBezTo>
                    <a:pt x="64" y="153"/>
                    <a:pt x="67" y="144"/>
                    <a:pt x="62" y="141"/>
                  </a:cubicBezTo>
                  <a:cubicBezTo>
                    <a:pt x="62" y="139"/>
                    <a:pt x="62" y="138"/>
                    <a:pt x="64" y="137"/>
                  </a:cubicBezTo>
                  <a:cubicBezTo>
                    <a:pt x="65" y="138"/>
                    <a:pt x="65" y="138"/>
                    <a:pt x="66" y="139"/>
                  </a:cubicBezTo>
                  <a:cubicBezTo>
                    <a:pt x="65" y="140"/>
                    <a:pt x="66" y="142"/>
                    <a:pt x="65" y="143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9" y="141"/>
                    <a:pt x="70" y="140"/>
                    <a:pt x="70" y="138"/>
                  </a:cubicBezTo>
                  <a:cubicBezTo>
                    <a:pt x="68" y="136"/>
                    <a:pt x="65" y="135"/>
                    <a:pt x="62" y="135"/>
                  </a:cubicBezTo>
                  <a:moveTo>
                    <a:pt x="74" y="140"/>
                  </a:moveTo>
                  <a:cubicBezTo>
                    <a:pt x="72" y="146"/>
                    <a:pt x="68" y="150"/>
                    <a:pt x="68" y="158"/>
                  </a:cubicBezTo>
                  <a:cubicBezTo>
                    <a:pt x="69" y="159"/>
                    <a:pt x="71" y="159"/>
                    <a:pt x="73" y="159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73" y="158"/>
                    <a:pt x="75" y="160"/>
                    <a:pt x="75" y="161"/>
                  </a:cubicBezTo>
                  <a:cubicBezTo>
                    <a:pt x="76" y="161"/>
                    <a:pt x="77" y="161"/>
                    <a:pt x="78" y="161"/>
                  </a:cubicBezTo>
                  <a:cubicBezTo>
                    <a:pt x="78" y="160"/>
                    <a:pt x="78" y="159"/>
                    <a:pt x="78" y="158"/>
                  </a:cubicBezTo>
                  <a:cubicBezTo>
                    <a:pt x="77" y="158"/>
                    <a:pt x="76" y="157"/>
                    <a:pt x="76" y="155"/>
                  </a:cubicBezTo>
                  <a:cubicBezTo>
                    <a:pt x="76" y="155"/>
                    <a:pt x="76" y="155"/>
                    <a:pt x="75" y="155"/>
                  </a:cubicBezTo>
                  <a:cubicBezTo>
                    <a:pt x="75" y="155"/>
                    <a:pt x="74" y="155"/>
                    <a:pt x="74" y="156"/>
                  </a:cubicBezTo>
                  <a:cubicBezTo>
                    <a:pt x="74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5"/>
                    <a:pt x="72" y="155"/>
                  </a:cubicBezTo>
                  <a:cubicBezTo>
                    <a:pt x="73" y="155"/>
                    <a:pt x="73" y="152"/>
                    <a:pt x="74" y="151"/>
                  </a:cubicBezTo>
                  <a:cubicBezTo>
                    <a:pt x="75" y="152"/>
                    <a:pt x="77" y="152"/>
                    <a:pt x="79" y="153"/>
                  </a:cubicBezTo>
                  <a:cubicBezTo>
                    <a:pt x="81" y="149"/>
                    <a:pt x="76" y="149"/>
                    <a:pt x="75" y="147"/>
                  </a:cubicBezTo>
                  <a:cubicBezTo>
                    <a:pt x="75" y="146"/>
                    <a:pt x="75" y="145"/>
                    <a:pt x="76" y="143"/>
                  </a:cubicBezTo>
                  <a:cubicBezTo>
                    <a:pt x="76" y="144"/>
                    <a:pt x="76" y="144"/>
                    <a:pt x="77" y="144"/>
                  </a:cubicBezTo>
                  <a:cubicBezTo>
                    <a:pt x="77" y="144"/>
                    <a:pt x="77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9" y="143"/>
                    <a:pt x="79" y="143"/>
                  </a:cubicBezTo>
                  <a:cubicBezTo>
                    <a:pt x="79" y="145"/>
                    <a:pt x="80" y="146"/>
                    <a:pt x="81" y="146"/>
                  </a:cubicBezTo>
                  <a:cubicBezTo>
                    <a:pt x="81" y="145"/>
                    <a:pt x="82" y="144"/>
                    <a:pt x="82" y="142"/>
                  </a:cubicBezTo>
                  <a:cubicBezTo>
                    <a:pt x="81" y="142"/>
                    <a:pt x="81" y="141"/>
                    <a:pt x="80" y="141"/>
                  </a:cubicBezTo>
                  <a:cubicBezTo>
                    <a:pt x="80" y="142"/>
                    <a:pt x="79" y="142"/>
                    <a:pt x="78" y="142"/>
                  </a:cubicBezTo>
                  <a:cubicBezTo>
                    <a:pt x="78" y="140"/>
                    <a:pt x="75" y="141"/>
                    <a:pt x="74" y="140"/>
                  </a:cubicBezTo>
                  <a:moveTo>
                    <a:pt x="99" y="142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9" y="145"/>
                    <a:pt x="100" y="153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9" y="156"/>
                    <a:pt x="100" y="159"/>
                    <a:pt x="103" y="161"/>
                  </a:cubicBezTo>
                  <a:cubicBezTo>
                    <a:pt x="103" y="160"/>
                    <a:pt x="104" y="158"/>
                    <a:pt x="105" y="158"/>
                  </a:cubicBezTo>
                  <a:cubicBezTo>
                    <a:pt x="101" y="154"/>
                    <a:pt x="101" y="146"/>
                    <a:pt x="104" y="146"/>
                  </a:cubicBezTo>
                  <a:cubicBezTo>
                    <a:pt x="106" y="146"/>
                    <a:pt x="107" y="147"/>
                    <a:pt x="109" y="148"/>
                  </a:cubicBezTo>
                  <a:cubicBezTo>
                    <a:pt x="109" y="145"/>
                    <a:pt x="107" y="144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4" y="142"/>
                    <a:pt x="103" y="143"/>
                    <a:pt x="102" y="144"/>
                  </a:cubicBezTo>
                  <a:cubicBezTo>
                    <a:pt x="102" y="143"/>
                    <a:pt x="101" y="142"/>
                    <a:pt x="99" y="142"/>
                  </a:cubicBezTo>
                  <a:moveTo>
                    <a:pt x="89" y="144"/>
                  </a:moveTo>
                  <a:cubicBezTo>
                    <a:pt x="88" y="144"/>
                    <a:pt x="87" y="144"/>
                    <a:pt x="86" y="144"/>
                  </a:cubicBezTo>
                  <a:cubicBezTo>
                    <a:pt x="87" y="146"/>
                    <a:pt x="84" y="146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3" y="149"/>
                    <a:pt x="82" y="149"/>
                    <a:pt x="82" y="150"/>
                  </a:cubicBezTo>
                  <a:cubicBezTo>
                    <a:pt x="82" y="151"/>
                    <a:pt x="84" y="150"/>
                    <a:pt x="84" y="151"/>
                  </a:cubicBezTo>
                  <a:cubicBezTo>
                    <a:pt x="82" y="159"/>
                    <a:pt x="85" y="163"/>
                    <a:pt x="92" y="163"/>
                  </a:cubicBezTo>
                  <a:cubicBezTo>
                    <a:pt x="93" y="163"/>
                    <a:pt x="94" y="163"/>
                    <a:pt x="96" y="163"/>
                  </a:cubicBezTo>
                  <a:cubicBezTo>
                    <a:pt x="95" y="161"/>
                    <a:pt x="94" y="158"/>
                    <a:pt x="94" y="155"/>
                  </a:cubicBezTo>
                  <a:cubicBezTo>
                    <a:pt x="92" y="155"/>
                    <a:pt x="92" y="156"/>
                    <a:pt x="91" y="156"/>
                  </a:cubicBezTo>
                  <a:cubicBezTo>
                    <a:pt x="91" y="156"/>
                    <a:pt x="91" y="156"/>
                    <a:pt x="90" y="156"/>
                  </a:cubicBezTo>
                  <a:cubicBezTo>
                    <a:pt x="89" y="158"/>
                    <a:pt x="91" y="158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9" y="160"/>
                  </a:cubicBezTo>
                  <a:cubicBezTo>
                    <a:pt x="89" y="160"/>
                    <a:pt x="88" y="160"/>
                    <a:pt x="88" y="160"/>
                  </a:cubicBezTo>
                  <a:cubicBezTo>
                    <a:pt x="88" y="160"/>
                    <a:pt x="88" y="160"/>
                    <a:pt x="87" y="160"/>
                  </a:cubicBezTo>
                  <a:cubicBezTo>
                    <a:pt x="87" y="154"/>
                    <a:pt x="86" y="151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2" y="147"/>
                    <a:pt x="92" y="148"/>
                  </a:cubicBezTo>
                  <a:cubicBezTo>
                    <a:pt x="92" y="149"/>
                    <a:pt x="92" y="151"/>
                    <a:pt x="92" y="151"/>
                  </a:cubicBezTo>
                  <a:cubicBezTo>
                    <a:pt x="93" y="151"/>
                    <a:pt x="94" y="151"/>
                    <a:pt x="95" y="151"/>
                  </a:cubicBezTo>
                  <a:cubicBezTo>
                    <a:pt x="97" y="147"/>
                    <a:pt x="94" y="144"/>
                    <a:pt x="89" y="144"/>
                  </a:cubicBezTo>
                  <a:moveTo>
                    <a:pt x="71" y="146"/>
                  </a:moveTo>
                  <a:cubicBezTo>
                    <a:pt x="70" y="146"/>
                    <a:pt x="69" y="146"/>
                    <a:pt x="68" y="146"/>
                  </a:cubicBezTo>
                  <a:cubicBezTo>
                    <a:pt x="68" y="147"/>
                    <a:pt x="69" y="148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70" y="147"/>
                    <a:pt x="71" y="147"/>
                    <a:pt x="71" y="146"/>
                  </a:cubicBezTo>
                  <a:moveTo>
                    <a:pt x="108" y="151"/>
                  </a:moveTo>
                  <a:cubicBezTo>
                    <a:pt x="108" y="151"/>
                    <a:pt x="107" y="152"/>
                    <a:pt x="107" y="152"/>
                  </a:cubicBezTo>
                  <a:cubicBezTo>
                    <a:pt x="109" y="154"/>
                    <a:pt x="107" y="156"/>
                    <a:pt x="108" y="160"/>
                  </a:cubicBezTo>
                  <a:cubicBezTo>
                    <a:pt x="109" y="160"/>
                    <a:pt x="110" y="160"/>
                    <a:pt x="110" y="160"/>
                  </a:cubicBezTo>
                  <a:cubicBezTo>
                    <a:pt x="110" y="156"/>
                    <a:pt x="111" y="151"/>
                    <a:pt x="108" y="151"/>
                  </a:cubicBezTo>
                  <a:moveTo>
                    <a:pt x="76" y="153"/>
                  </a:moveTo>
                  <a:cubicBezTo>
                    <a:pt x="76" y="153"/>
                    <a:pt x="76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3"/>
                    <a:pt x="76" y="153"/>
                    <a:pt x="76" y="153"/>
                  </a:cubicBezTo>
                  <a:moveTo>
                    <a:pt x="57" y="155"/>
                  </a:moveTo>
                  <a:cubicBezTo>
                    <a:pt x="57" y="155"/>
                    <a:pt x="57" y="155"/>
                    <a:pt x="57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7" y="155"/>
                    <a:pt x="57" y="155"/>
                  </a:cubicBezTo>
                  <a:moveTo>
                    <a:pt x="89" y="157"/>
                  </a:moveTo>
                  <a:cubicBezTo>
                    <a:pt x="89" y="157"/>
                    <a:pt x="89" y="158"/>
                    <a:pt x="88" y="158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8" y="159"/>
                    <a:pt x="88" y="158"/>
                    <a:pt x="88" y="158"/>
                  </a:cubicBezTo>
                  <a:cubicBezTo>
                    <a:pt x="89" y="158"/>
                    <a:pt x="89" y="157"/>
                    <a:pt x="89" y="157"/>
                  </a:cubicBezTo>
                  <a:moveTo>
                    <a:pt x="108" y="164"/>
                  </a:move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9" y="164"/>
                    <a:pt x="109" y="164"/>
                  </a:cubicBezTo>
                  <a:cubicBezTo>
                    <a:pt x="109" y="164"/>
                    <a:pt x="109" y="164"/>
                    <a:pt x="108" y="164"/>
                  </a:cubicBezTo>
                  <a:moveTo>
                    <a:pt x="61" y="163"/>
                  </a:moveTo>
                  <a:cubicBezTo>
                    <a:pt x="61" y="163"/>
                    <a:pt x="60" y="163"/>
                    <a:pt x="60" y="163"/>
                  </a:cubicBezTo>
                  <a:cubicBezTo>
                    <a:pt x="61" y="163"/>
                    <a:pt x="62" y="162"/>
                    <a:pt x="63" y="162"/>
                  </a:cubicBezTo>
                  <a:cubicBezTo>
                    <a:pt x="63" y="162"/>
                    <a:pt x="62" y="163"/>
                    <a:pt x="61" y="163"/>
                  </a:cubicBezTo>
                  <a:moveTo>
                    <a:pt x="135" y="160"/>
                  </a:moveTo>
                  <a:cubicBezTo>
                    <a:pt x="135" y="159"/>
                    <a:pt x="135" y="159"/>
                    <a:pt x="135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0"/>
                    <a:pt x="135" y="160"/>
                    <a:pt x="135" y="160"/>
                  </a:cubicBezTo>
                  <a:moveTo>
                    <a:pt x="118" y="153"/>
                  </a:moveTo>
                  <a:cubicBezTo>
                    <a:pt x="118" y="153"/>
                    <a:pt x="118" y="153"/>
                    <a:pt x="118" y="153"/>
                  </a:cubicBezTo>
                  <a:cubicBezTo>
                    <a:pt x="118" y="153"/>
                    <a:pt x="118" y="152"/>
                    <a:pt x="118" y="152"/>
                  </a:cubicBezTo>
                  <a:cubicBezTo>
                    <a:pt x="118" y="152"/>
                    <a:pt x="118" y="153"/>
                    <a:pt x="118" y="153"/>
                  </a:cubicBezTo>
                  <a:cubicBezTo>
                    <a:pt x="119" y="153"/>
                    <a:pt x="118" y="153"/>
                    <a:pt x="118" y="153"/>
                  </a:cubicBezTo>
                  <a:moveTo>
                    <a:pt x="118" y="149"/>
                  </a:moveTo>
                  <a:cubicBezTo>
                    <a:pt x="117" y="149"/>
                    <a:pt x="117" y="149"/>
                    <a:pt x="117" y="149"/>
                  </a:cubicBezTo>
                  <a:cubicBezTo>
                    <a:pt x="118" y="147"/>
                    <a:pt x="116" y="146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8" y="145"/>
                    <a:pt x="118" y="147"/>
                    <a:pt x="120" y="147"/>
                  </a:cubicBezTo>
                  <a:cubicBezTo>
                    <a:pt x="119" y="148"/>
                    <a:pt x="119" y="149"/>
                    <a:pt x="118" y="149"/>
                  </a:cubicBezTo>
                  <a:moveTo>
                    <a:pt x="116" y="144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moveTo>
                    <a:pt x="134" y="148"/>
                  </a:moveTo>
                  <a:cubicBezTo>
                    <a:pt x="130" y="148"/>
                    <a:pt x="127" y="142"/>
                    <a:pt x="126" y="139"/>
                  </a:cubicBezTo>
                  <a:cubicBezTo>
                    <a:pt x="126" y="137"/>
                    <a:pt x="128" y="137"/>
                    <a:pt x="128" y="136"/>
                  </a:cubicBezTo>
                  <a:cubicBezTo>
                    <a:pt x="133" y="137"/>
                    <a:pt x="133" y="143"/>
                    <a:pt x="137" y="145"/>
                  </a:cubicBezTo>
                  <a:cubicBezTo>
                    <a:pt x="136" y="146"/>
                    <a:pt x="133" y="146"/>
                    <a:pt x="135" y="147"/>
                  </a:cubicBezTo>
                  <a:cubicBezTo>
                    <a:pt x="135" y="148"/>
                    <a:pt x="134" y="148"/>
                    <a:pt x="134" y="148"/>
                  </a:cubicBezTo>
                  <a:moveTo>
                    <a:pt x="46" y="133"/>
                  </a:moveTo>
                  <a:cubicBezTo>
                    <a:pt x="46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6" y="132"/>
                    <a:pt x="46" y="132"/>
                    <a:pt x="46" y="133"/>
                  </a:cubicBezTo>
                  <a:cubicBezTo>
                    <a:pt x="46" y="133"/>
                    <a:pt x="46" y="133"/>
                    <a:pt x="46" y="133"/>
                  </a:cubicBezTo>
                  <a:moveTo>
                    <a:pt x="47" y="129"/>
                  </a:moveTo>
                  <a:cubicBezTo>
                    <a:pt x="46" y="129"/>
                    <a:pt x="46" y="129"/>
                    <a:pt x="46" y="129"/>
                  </a:cubicBezTo>
                  <a:cubicBezTo>
                    <a:pt x="46" y="127"/>
                    <a:pt x="48" y="127"/>
                    <a:pt x="49" y="126"/>
                  </a:cubicBezTo>
                  <a:cubicBezTo>
                    <a:pt x="50" y="128"/>
                    <a:pt x="48" y="129"/>
                    <a:pt x="47" y="129"/>
                  </a:cubicBezTo>
                  <a:moveTo>
                    <a:pt x="79" y="91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80" y="90"/>
                    <a:pt x="80" y="90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moveTo>
                    <a:pt x="81" y="90"/>
                  </a:moveTo>
                  <a:cubicBezTo>
                    <a:pt x="78" y="88"/>
                    <a:pt x="80" y="80"/>
                    <a:pt x="84" y="79"/>
                  </a:cubicBezTo>
                  <a:cubicBezTo>
                    <a:pt x="85" y="81"/>
                    <a:pt x="83" y="85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5" y="86"/>
                    <a:pt x="84" y="85"/>
                    <a:pt x="84" y="85"/>
                  </a:cubicBezTo>
                  <a:cubicBezTo>
                    <a:pt x="83" y="85"/>
                    <a:pt x="83" y="87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1" y="88"/>
                    <a:pt x="81" y="89"/>
                    <a:pt x="81" y="90"/>
                  </a:cubicBezTo>
                  <a:moveTo>
                    <a:pt x="37" y="65"/>
                  </a:moveTo>
                  <a:cubicBezTo>
                    <a:pt x="37" y="65"/>
                    <a:pt x="37" y="65"/>
                    <a:pt x="38" y="64"/>
                  </a:cubicBezTo>
                  <a:cubicBezTo>
                    <a:pt x="38" y="64"/>
                    <a:pt x="3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7" y="66"/>
                    <a:pt x="39" y="67"/>
                    <a:pt x="40" y="69"/>
                  </a:cubicBezTo>
                  <a:cubicBezTo>
                    <a:pt x="40" y="71"/>
                    <a:pt x="39" y="69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6" y="74"/>
                    <a:pt x="37" y="77"/>
                    <a:pt x="37" y="80"/>
                  </a:cubicBezTo>
                  <a:cubicBezTo>
                    <a:pt x="36" y="80"/>
                    <a:pt x="36" y="80"/>
                    <a:pt x="35" y="80"/>
                  </a:cubicBezTo>
                  <a:cubicBezTo>
                    <a:pt x="35" y="80"/>
                    <a:pt x="34" y="80"/>
                    <a:pt x="33" y="80"/>
                  </a:cubicBezTo>
                  <a:cubicBezTo>
                    <a:pt x="33" y="77"/>
                    <a:pt x="33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5" y="68"/>
                  </a:cubicBezTo>
                  <a:cubicBezTo>
                    <a:pt x="35" y="68"/>
                    <a:pt x="36" y="68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6" y="66"/>
                    <a:pt x="36" y="65"/>
                  </a:cubicBezTo>
                  <a:cubicBezTo>
                    <a:pt x="36" y="65"/>
                    <a:pt x="36" y="65"/>
                    <a:pt x="37" y="65"/>
                  </a:cubicBezTo>
                  <a:moveTo>
                    <a:pt x="140" y="60"/>
                  </a:moveTo>
                  <a:cubicBezTo>
                    <a:pt x="140" y="60"/>
                    <a:pt x="140" y="60"/>
                    <a:pt x="139" y="60"/>
                  </a:cubicBezTo>
                  <a:cubicBezTo>
                    <a:pt x="139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moveTo>
                    <a:pt x="167" y="51"/>
                  </a:move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moveTo>
                    <a:pt x="80" y="50"/>
                  </a:moveTo>
                  <a:cubicBezTo>
                    <a:pt x="80" y="50"/>
                    <a:pt x="80" y="50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50"/>
                  </a:cubicBezTo>
                  <a:cubicBezTo>
                    <a:pt x="81" y="50"/>
                    <a:pt x="81" y="50"/>
                    <a:pt x="80" y="50"/>
                  </a:cubicBezTo>
                  <a:moveTo>
                    <a:pt x="149" y="44"/>
                  </a:moveTo>
                  <a:cubicBezTo>
                    <a:pt x="149" y="44"/>
                    <a:pt x="150" y="43"/>
                    <a:pt x="150" y="42"/>
                  </a:cubicBezTo>
                  <a:cubicBezTo>
                    <a:pt x="152" y="42"/>
                    <a:pt x="149" y="45"/>
                    <a:pt x="151" y="45"/>
                  </a:cubicBezTo>
                  <a:cubicBezTo>
                    <a:pt x="150" y="47"/>
                    <a:pt x="147" y="48"/>
                    <a:pt x="145" y="49"/>
                  </a:cubicBezTo>
                  <a:cubicBezTo>
                    <a:pt x="144" y="47"/>
                    <a:pt x="145" y="47"/>
                    <a:pt x="144" y="45"/>
                  </a:cubicBezTo>
                  <a:cubicBezTo>
                    <a:pt x="145" y="45"/>
                    <a:pt x="146" y="46"/>
                    <a:pt x="146" y="46"/>
                  </a:cubicBezTo>
                  <a:cubicBezTo>
                    <a:pt x="147" y="46"/>
                    <a:pt x="148" y="45"/>
                    <a:pt x="148" y="44"/>
                  </a:cubicBezTo>
                  <a:cubicBezTo>
                    <a:pt x="148" y="44"/>
                    <a:pt x="148" y="44"/>
                    <a:pt x="149" y="44"/>
                  </a:cubicBezTo>
                  <a:moveTo>
                    <a:pt x="158" y="38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9" y="37"/>
                    <a:pt x="159" y="37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8" y="38"/>
                    <a:pt x="158" y="38"/>
                  </a:cubicBezTo>
                  <a:moveTo>
                    <a:pt x="130" y="38"/>
                  </a:moveTo>
                  <a:cubicBezTo>
                    <a:pt x="130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28" y="37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1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7"/>
                    <a:pt x="131" y="38"/>
                    <a:pt x="130" y="38"/>
                  </a:cubicBezTo>
                  <a:moveTo>
                    <a:pt x="153" y="34"/>
                  </a:moveTo>
                  <a:cubicBezTo>
                    <a:pt x="153" y="34"/>
                    <a:pt x="153" y="34"/>
                    <a:pt x="153" y="34"/>
                  </a:cubicBezTo>
                  <a:cubicBezTo>
                    <a:pt x="153" y="33"/>
                    <a:pt x="153" y="32"/>
                    <a:pt x="153" y="31"/>
                  </a:cubicBezTo>
                  <a:cubicBezTo>
                    <a:pt x="154" y="31"/>
                    <a:pt x="155" y="34"/>
                    <a:pt x="153" y="34"/>
                  </a:cubicBezTo>
                  <a:moveTo>
                    <a:pt x="36" y="30"/>
                  </a:move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moveTo>
                    <a:pt x="62" y="25"/>
                  </a:moveTo>
                  <a:cubicBezTo>
                    <a:pt x="62" y="25"/>
                    <a:pt x="61" y="25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5"/>
                    <a:pt x="62" y="25"/>
                    <a:pt x="62" y="25"/>
                  </a:cubicBezTo>
                  <a:moveTo>
                    <a:pt x="72" y="28"/>
                  </a:moveTo>
                  <a:cubicBezTo>
                    <a:pt x="74" y="26"/>
                    <a:pt x="70" y="21"/>
                    <a:pt x="74" y="20"/>
                  </a:cubicBezTo>
                  <a:cubicBezTo>
                    <a:pt x="74" y="21"/>
                    <a:pt x="75" y="28"/>
                    <a:pt x="72" y="28"/>
                  </a:cubicBezTo>
                  <a:moveTo>
                    <a:pt x="138" y="21"/>
                  </a:moveTo>
                  <a:cubicBezTo>
                    <a:pt x="137" y="21"/>
                    <a:pt x="137" y="20"/>
                    <a:pt x="137" y="19"/>
                  </a:cubicBezTo>
                  <a:cubicBezTo>
                    <a:pt x="138" y="19"/>
                    <a:pt x="138" y="20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moveTo>
                    <a:pt x="54" y="19"/>
                  </a:move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9"/>
                  </a:cubicBezTo>
                  <a:moveTo>
                    <a:pt x="60" y="15"/>
                  </a:moveTo>
                  <a:cubicBezTo>
                    <a:pt x="60" y="15"/>
                    <a:pt x="60" y="15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22" y="13"/>
                  </a:moveTo>
                  <a:cubicBezTo>
                    <a:pt x="122" y="13"/>
                    <a:pt x="123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3"/>
                    <a:pt x="124" y="13"/>
                    <a:pt x="124" y="14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moveTo>
                    <a:pt x="108" y="9"/>
                  </a:moveTo>
                  <a:cubicBezTo>
                    <a:pt x="107" y="9"/>
                    <a:pt x="106" y="9"/>
                    <a:pt x="106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8" y="8"/>
                    <a:pt x="108" y="8"/>
                  </a:cubicBezTo>
                  <a:cubicBezTo>
                    <a:pt x="108" y="8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8" y="9"/>
                  </a:cubicBezTo>
                  <a:moveTo>
                    <a:pt x="112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3" y="6"/>
                    <a:pt x="113" y="7"/>
                    <a:pt x="113" y="7"/>
                  </a:cubicBezTo>
                  <a:cubicBezTo>
                    <a:pt x="113" y="7"/>
                    <a:pt x="112" y="7"/>
                    <a:pt x="112" y="7"/>
                  </a:cubicBezTo>
                  <a:moveTo>
                    <a:pt x="102" y="10"/>
                  </a:moveTo>
                  <a:cubicBezTo>
                    <a:pt x="103" y="9"/>
                    <a:pt x="103" y="7"/>
                    <a:pt x="103" y="5"/>
                  </a:cubicBezTo>
                  <a:cubicBezTo>
                    <a:pt x="104" y="7"/>
                    <a:pt x="106" y="11"/>
                    <a:pt x="109" y="11"/>
                  </a:cubicBezTo>
                  <a:cubicBezTo>
                    <a:pt x="110" y="11"/>
                    <a:pt x="111" y="10"/>
                    <a:pt x="112" y="9"/>
                  </a:cubicBezTo>
                  <a:cubicBezTo>
                    <a:pt x="113" y="10"/>
                    <a:pt x="112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6" y="12"/>
                    <a:pt x="116" y="11"/>
                  </a:cubicBezTo>
                  <a:cubicBezTo>
                    <a:pt x="116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8" y="11"/>
                  </a:cubicBezTo>
                  <a:cubicBezTo>
                    <a:pt x="117" y="15"/>
                    <a:pt x="125" y="14"/>
                    <a:pt x="128" y="17"/>
                  </a:cubicBezTo>
                  <a:cubicBezTo>
                    <a:pt x="130" y="17"/>
                    <a:pt x="129" y="14"/>
                    <a:pt x="130" y="14"/>
                  </a:cubicBezTo>
                  <a:cubicBezTo>
                    <a:pt x="131" y="14"/>
                    <a:pt x="131" y="14"/>
                    <a:pt x="131" y="15"/>
                  </a:cubicBezTo>
                  <a:cubicBezTo>
                    <a:pt x="132" y="22"/>
                    <a:pt x="141" y="22"/>
                    <a:pt x="146" y="26"/>
                  </a:cubicBezTo>
                  <a:cubicBezTo>
                    <a:pt x="150" y="34"/>
                    <a:pt x="161" y="40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4" y="49"/>
                    <a:pt x="164" y="48"/>
                    <a:pt x="164" y="48"/>
                  </a:cubicBezTo>
                  <a:cubicBezTo>
                    <a:pt x="163" y="47"/>
                    <a:pt x="163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76" y="75"/>
                    <a:pt x="176" y="106"/>
                    <a:pt x="161" y="134"/>
                  </a:cubicBezTo>
                  <a:cubicBezTo>
                    <a:pt x="161" y="133"/>
                    <a:pt x="160" y="133"/>
                    <a:pt x="160" y="133"/>
                  </a:cubicBezTo>
                  <a:cubicBezTo>
                    <a:pt x="159" y="133"/>
                    <a:pt x="158" y="134"/>
                    <a:pt x="158" y="136"/>
                  </a:cubicBezTo>
                  <a:cubicBezTo>
                    <a:pt x="157" y="137"/>
                    <a:pt x="156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40"/>
                    <a:pt x="154" y="140"/>
                    <a:pt x="154" y="142"/>
                  </a:cubicBezTo>
                  <a:cubicBezTo>
                    <a:pt x="152" y="142"/>
                    <a:pt x="150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5"/>
                    <a:pt x="148" y="147"/>
                    <a:pt x="149" y="147"/>
                  </a:cubicBezTo>
                  <a:cubicBezTo>
                    <a:pt x="149" y="148"/>
                    <a:pt x="145" y="148"/>
                    <a:pt x="144" y="148"/>
                  </a:cubicBezTo>
                  <a:cubicBezTo>
                    <a:pt x="144" y="150"/>
                    <a:pt x="145" y="151"/>
                    <a:pt x="144" y="151"/>
                  </a:cubicBezTo>
                  <a:cubicBezTo>
                    <a:pt x="144" y="151"/>
                    <a:pt x="143" y="151"/>
                    <a:pt x="143" y="151"/>
                  </a:cubicBezTo>
                  <a:cubicBezTo>
                    <a:pt x="140" y="151"/>
                    <a:pt x="138" y="154"/>
                    <a:pt x="137" y="156"/>
                  </a:cubicBezTo>
                  <a:cubicBezTo>
                    <a:pt x="132" y="157"/>
                    <a:pt x="128" y="159"/>
                    <a:pt x="124" y="162"/>
                  </a:cubicBezTo>
                  <a:cubicBezTo>
                    <a:pt x="121" y="162"/>
                    <a:pt x="118" y="162"/>
                    <a:pt x="119" y="165"/>
                  </a:cubicBezTo>
                  <a:cubicBezTo>
                    <a:pt x="119" y="165"/>
                    <a:pt x="118" y="165"/>
                    <a:pt x="118" y="165"/>
                  </a:cubicBezTo>
                  <a:cubicBezTo>
                    <a:pt x="117" y="165"/>
                    <a:pt x="116" y="164"/>
                    <a:pt x="115" y="163"/>
                  </a:cubicBezTo>
                  <a:cubicBezTo>
                    <a:pt x="115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2" y="163"/>
                  </a:cubicBezTo>
                  <a:cubicBezTo>
                    <a:pt x="111" y="164"/>
                    <a:pt x="113" y="164"/>
                    <a:pt x="112" y="165"/>
                  </a:cubicBezTo>
                  <a:cubicBezTo>
                    <a:pt x="109" y="165"/>
                    <a:pt x="109" y="159"/>
                    <a:pt x="106" y="158"/>
                  </a:cubicBezTo>
                  <a:cubicBezTo>
                    <a:pt x="105" y="158"/>
                    <a:pt x="105" y="159"/>
                    <a:pt x="104" y="159"/>
                  </a:cubicBezTo>
                  <a:cubicBezTo>
                    <a:pt x="104" y="162"/>
                    <a:pt x="105" y="162"/>
                    <a:pt x="105" y="165"/>
                  </a:cubicBezTo>
                  <a:cubicBezTo>
                    <a:pt x="105" y="166"/>
                    <a:pt x="102" y="165"/>
                    <a:pt x="102" y="166"/>
                  </a:cubicBezTo>
                  <a:cubicBezTo>
                    <a:pt x="101" y="165"/>
                    <a:pt x="101" y="163"/>
                    <a:pt x="100" y="162"/>
                  </a:cubicBezTo>
                  <a:cubicBezTo>
                    <a:pt x="99" y="163"/>
                    <a:pt x="99" y="165"/>
                    <a:pt x="100" y="166"/>
                  </a:cubicBezTo>
                  <a:cubicBezTo>
                    <a:pt x="99" y="166"/>
                    <a:pt x="98" y="166"/>
                    <a:pt x="97" y="166"/>
                  </a:cubicBezTo>
                  <a:cubicBezTo>
                    <a:pt x="95" y="166"/>
                    <a:pt x="93" y="166"/>
                    <a:pt x="92" y="166"/>
                  </a:cubicBezTo>
                  <a:cubicBezTo>
                    <a:pt x="90" y="166"/>
                    <a:pt x="88" y="166"/>
                    <a:pt x="87" y="166"/>
                  </a:cubicBezTo>
                  <a:cubicBezTo>
                    <a:pt x="85" y="166"/>
                    <a:pt x="84" y="166"/>
                    <a:pt x="83" y="166"/>
                  </a:cubicBezTo>
                  <a:cubicBezTo>
                    <a:pt x="79" y="165"/>
                    <a:pt x="72" y="163"/>
                    <a:pt x="68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61"/>
                    <a:pt x="64" y="159"/>
                  </a:cubicBezTo>
                  <a:cubicBezTo>
                    <a:pt x="64" y="160"/>
                    <a:pt x="63" y="160"/>
                    <a:pt x="63" y="160"/>
                  </a:cubicBezTo>
                  <a:cubicBezTo>
                    <a:pt x="62" y="160"/>
                    <a:pt x="61" y="159"/>
                    <a:pt x="60" y="159"/>
                  </a:cubicBezTo>
                  <a:cubicBezTo>
                    <a:pt x="59" y="158"/>
                    <a:pt x="58" y="157"/>
                    <a:pt x="57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6"/>
                    <a:pt x="56" y="155"/>
                    <a:pt x="55" y="15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4"/>
                    <a:pt x="54" y="155"/>
                    <a:pt x="54" y="155"/>
                  </a:cubicBezTo>
                  <a:cubicBezTo>
                    <a:pt x="54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3" y="154"/>
                    <a:pt x="52" y="152"/>
                  </a:cubicBezTo>
                  <a:cubicBezTo>
                    <a:pt x="51" y="152"/>
                    <a:pt x="53" y="153"/>
                    <a:pt x="52" y="154"/>
                  </a:cubicBezTo>
                  <a:cubicBezTo>
                    <a:pt x="40" y="149"/>
                    <a:pt x="32" y="136"/>
                    <a:pt x="26" y="130"/>
                  </a:cubicBezTo>
                  <a:cubicBezTo>
                    <a:pt x="14" y="111"/>
                    <a:pt x="12" y="78"/>
                    <a:pt x="20" y="55"/>
                  </a:cubicBezTo>
                  <a:cubicBezTo>
                    <a:pt x="24" y="53"/>
                    <a:pt x="28" y="46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3"/>
                  </a:cubicBezTo>
                  <a:cubicBezTo>
                    <a:pt x="35" y="35"/>
                    <a:pt x="42" y="30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1"/>
                    <a:pt x="50" y="19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7" y="20"/>
                    <a:pt x="61" y="17"/>
                    <a:pt x="63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6" y="14"/>
                    <a:pt x="68" y="14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70" y="11"/>
                    <a:pt x="72" y="11"/>
                    <a:pt x="75" y="11"/>
                  </a:cubicBezTo>
                  <a:cubicBezTo>
                    <a:pt x="78" y="11"/>
                    <a:pt x="81" y="11"/>
                    <a:pt x="81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5" y="7"/>
                  </a:cubicBezTo>
                  <a:cubicBezTo>
                    <a:pt x="85" y="8"/>
                    <a:pt x="84" y="8"/>
                    <a:pt x="84" y="9"/>
                  </a:cubicBezTo>
                  <a:cubicBezTo>
                    <a:pt x="85" y="9"/>
                    <a:pt x="86" y="9"/>
                    <a:pt x="87" y="9"/>
                  </a:cubicBezTo>
                  <a:cubicBezTo>
                    <a:pt x="86" y="8"/>
                    <a:pt x="88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6"/>
                    <a:pt x="89" y="7"/>
                    <a:pt x="90" y="7"/>
                  </a:cubicBezTo>
                  <a:cubicBezTo>
                    <a:pt x="90" y="7"/>
                    <a:pt x="91" y="7"/>
                    <a:pt x="91" y="7"/>
                  </a:cubicBezTo>
                  <a:cubicBezTo>
                    <a:pt x="91" y="7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3" y="9"/>
                    <a:pt x="94" y="9"/>
                    <a:pt x="96" y="10"/>
                  </a:cubicBezTo>
                  <a:cubicBezTo>
                    <a:pt x="97" y="10"/>
                    <a:pt x="96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8"/>
                    <a:pt x="97" y="8"/>
                    <a:pt x="98" y="10"/>
                  </a:cubicBezTo>
                  <a:cubicBezTo>
                    <a:pt x="98" y="9"/>
                    <a:pt x="100" y="9"/>
                    <a:pt x="100" y="7"/>
                  </a:cubicBezTo>
                  <a:cubicBezTo>
                    <a:pt x="100" y="8"/>
                    <a:pt x="100" y="10"/>
                    <a:pt x="102" y="10"/>
                  </a:cubicBezTo>
                  <a:moveTo>
                    <a:pt x="93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92" y="6"/>
                    <a:pt x="93" y="5"/>
                    <a:pt x="93" y="5"/>
                  </a:cubicBezTo>
                  <a:cubicBezTo>
                    <a:pt x="94" y="5"/>
                    <a:pt x="94" y="6"/>
                    <a:pt x="94" y="6"/>
                  </a:cubicBezTo>
                  <a:cubicBezTo>
                    <a:pt x="93" y="6"/>
                    <a:pt x="93" y="6"/>
                    <a:pt x="93" y="6"/>
                  </a:cubicBezTo>
                  <a:moveTo>
                    <a:pt x="82" y="0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</a:path>
              </a:pathLst>
            </a:custGeom>
            <a:solidFill>
              <a:schemeClr val="tx1"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81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579030" y="927357"/>
            <a:ext cx="3555050" cy="424815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34080" y="2304297"/>
            <a:ext cx="3011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除了有好的劇情及風格外，主題曲也是動漫吸引人的重要關鍵呦</a:t>
            </a:r>
            <a:r>
              <a:rPr lang="en-US" altLang="zh-TW" sz="2800" dirty="0"/>
              <a:t>!!</a:t>
            </a:r>
          </a:p>
          <a:p>
            <a:r>
              <a:rPr lang="zh-TW" altLang="en-US" sz="2800" dirty="0"/>
              <a:t>透過歌曲欣賞，更能融入動漫的世界</a:t>
            </a:r>
            <a:r>
              <a:rPr lang="en-US" altLang="zh-TW" sz="2800" dirty="0"/>
              <a:t>!!</a:t>
            </a:r>
            <a:endParaRPr lang="zh-TW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8390" y="1762375"/>
            <a:ext cx="100335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zh-TW" alt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只要你有一</a:t>
            </a:r>
            <a:r>
              <a:rPr lang="zh-TW" alt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顆喜愛</a:t>
            </a:r>
            <a:r>
              <a:rPr lang="zh-TW" alt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</a:t>
            </a:r>
            <a:r>
              <a:rPr lang="zh-TW" alt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漫及熱血</a:t>
            </a:r>
            <a:r>
              <a:rPr lang="zh-TW" alt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的心</a:t>
            </a:r>
            <a:r>
              <a:rPr lang="zh-TW" alt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endParaRPr lang="en-US" altLang="zh-TW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r>
              <a:rPr lang="zh-TW" alt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都非常</a:t>
            </a:r>
            <a:r>
              <a:rPr lang="zh-TW" alt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歡迎你加入我們喔</a:t>
            </a:r>
            <a:r>
              <a:rPr lang="en-US" altLang="zh-TW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zh-TW" alt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39158" y="2412124"/>
            <a:ext cx="510802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謝謝觀賞</a:t>
            </a:r>
            <a:endParaRPr lang="zh-TW" altLang="en-US" sz="8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组合 13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58" y="1575615"/>
            <a:ext cx="44084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19807" y="472965"/>
            <a:ext cx="6925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 smtClean="0"/>
              <a:t>動漫社社團活動</a:t>
            </a:r>
            <a:r>
              <a:rPr lang="en-US" altLang="zh-TW" sz="7200" b="1" dirty="0" smtClean="0"/>
              <a:t>:</a:t>
            </a:r>
            <a:endParaRPr lang="zh-TW" altLang="en-US" sz="72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1939157" y="2033751"/>
            <a:ext cx="7154203" cy="2890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0000">
              <a:lnSpc>
                <a:spcPct val="150000"/>
              </a:lnSpc>
            </a:pPr>
            <a:r>
              <a:rPr lang="en-US" altLang="zh-TW" sz="4200" dirty="0" smtClean="0"/>
              <a:t>1.</a:t>
            </a:r>
            <a:r>
              <a:rPr lang="zh-TW" altLang="en-US" sz="4200" b="1" dirty="0" smtClean="0"/>
              <a:t>動漫欣賞與分析討論</a:t>
            </a:r>
            <a:endParaRPr lang="en-US" altLang="zh-TW" sz="4200" b="1" dirty="0" smtClean="0"/>
          </a:p>
          <a:p>
            <a:pPr marL="630000">
              <a:lnSpc>
                <a:spcPct val="150000"/>
              </a:lnSpc>
            </a:pPr>
            <a:r>
              <a:rPr lang="en-US" altLang="zh-TW" sz="4200" dirty="0" smtClean="0"/>
              <a:t>2.</a:t>
            </a:r>
            <a:r>
              <a:rPr lang="zh-TW" altLang="en-US" sz="4200" b="1" dirty="0" smtClean="0"/>
              <a:t>漫畫繪畫技巧教學與練習</a:t>
            </a:r>
            <a:endParaRPr lang="en-US" altLang="zh-TW" sz="4200" b="1" dirty="0" smtClean="0"/>
          </a:p>
          <a:p>
            <a:pPr marL="630000">
              <a:lnSpc>
                <a:spcPct val="150000"/>
              </a:lnSpc>
            </a:pPr>
            <a:r>
              <a:rPr lang="en-US" altLang="zh-TW" sz="4200" dirty="0" smtClean="0"/>
              <a:t>3.</a:t>
            </a:r>
            <a:r>
              <a:rPr lang="zh-TW" altLang="en-US" sz="4200" b="1" dirty="0" smtClean="0"/>
              <a:t>音樂欣賞</a:t>
            </a:r>
            <a:endParaRPr lang="zh-TW" altLang="en-US" sz="4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73"/>
          <p:cNvGrpSpPr>
            <a:grpSpLocks/>
          </p:cNvGrpSpPr>
          <p:nvPr/>
        </p:nvGrpSpPr>
        <p:grpSpPr bwMode="auto">
          <a:xfrm>
            <a:off x="2471720" y="2020893"/>
            <a:ext cx="8158717" cy="3840162"/>
            <a:chOff x="1120152" y="0"/>
            <a:chExt cx="8158215" cy="3839317"/>
          </a:xfrm>
        </p:grpSpPr>
        <p:pic>
          <p:nvPicPr>
            <p:cNvPr id="7190" name="图片 35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22" b="35516"/>
            <a:stretch>
              <a:fillRect/>
            </a:stretch>
          </p:blipFill>
          <p:spPr bwMode="auto">
            <a:xfrm rot="3973013" flipH="1">
              <a:off x="1974965" y="1353946"/>
              <a:ext cx="1290102" cy="110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5" name="组合 355"/>
            <p:cNvGrpSpPr>
              <a:grpSpLocks/>
            </p:cNvGrpSpPr>
            <p:nvPr/>
          </p:nvGrpSpPr>
          <p:grpSpPr bwMode="auto">
            <a:xfrm>
              <a:off x="1120152" y="0"/>
              <a:ext cx="8158215" cy="3839317"/>
              <a:chOff x="0" y="0"/>
              <a:chExt cx="8158215" cy="3839317"/>
            </a:xfrm>
          </p:grpSpPr>
          <p:sp>
            <p:nvSpPr>
              <p:cNvPr id="7188" name="任意多边形 48"/>
              <p:cNvSpPr>
                <a:spLocks/>
              </p:cNvSpPr>
              <p:nvPr/>
            </p:nvSpPr>
            <p:spPr bwMode="auto">
              <a:xfrm rot="157902">
                <a:off x="554" y="0"/>
                <a:ext cx="7244904" cy="3839317"/>
              </a:xfrm>
              <a:custGeom>
                <a:avLst/>
                <a:gdLst>
                  <a:gd name="T0" fmla="*/ 863046 w 7245131"/>
                  <a:gd name="T1" fmla="*/ 3707 h 3408812"/>
                  <a:gd name="T2" fmla="*/ 1033632 w 7245131"/>
                  <a:gd name="T3" fmla="*/ 29260 h 3408812"/>
                  <a:gd name="T4" fmla="*/ 1391671 w 7245131"/>
                  <a:gd name="T5" fmla="*/ 10708 h 3408812"/>
                  <a:gd name="T6" fmla="*/ 1929813 w 7245131"/>
                  <a:gd name="T7" fmla="*/ 3707 h 3408812"/>
                  <a:gd name="T8" fmla="*/ 2672739 w 7245131"/>
                  <a:gd name="T9" fmla="*/ 132442 h 3408812"/>
                  <a:gd name="T10" fmla="*/ 3072777 w 7245131"/>
                  <a:gd name="T11" fmla="*/ 3707 h 3408812"/>
                  <a:gd name="T12" fmla="*/ 4308137 w 7245131"/>
                  <a:gd name="T13" fmla="*/ 9093 h 3408812"/>
                  <a:gd name="T14" fmla="*/ 4634828 w 7245131"/>
                  <a:gd name="T15" fmla="*/ 153898 h 3408812"/>
                  <a:gd name="T16" fmla="*/ 4920569 w 7245131"/>
                  <a:gd name="T17" fmla="*/ 46618 h 3408812"/>
                  <a:gd name="T18" fmla="*/ 5511100 w 7245131"/>
                  <a:gd name="T19" fmla="*/ 68074 h 3408812"/>
                  <a:gd name="T20" fmla="*/ 5853990 w 7245131"/>
                  <a:gd name="T21" fmla="*/ 25162 h 3408812"/>
                  <a:gd name="T22" fmla="*/ 6693386 w 7245131"/>
                  <a:gd name="T23" fmla="*/ 0 h 3408812"/>
                  <a:gd name="T24" fmla="*/ 7130300 w 7245131"/>
                  <a:gd name="T25" fmla="*/ 68074 h 3408812"/>
                  <a:gd name="T26" fmla="*/ 7244904 w 7245131"/>
                  <a:gd name="T27" fmla="*/ 131446 h 3408812"/>
                  <a:gd name="T28" fmla="*/ 7182636 w 7245131"/>
                  <a:gd name="T29" fmla="*/ 1311518 h 3408812"/>
                  <a:gd name="T30" fmla="*/ 7144537 w 7245131"/>
                  <a:gd name="T31" fmla="*/ 1719180 h 3408812"/>
                  <a:gd name="T32" fmla="*/ 7201685 w 7245131"/>
                  <a:gd name="T33" fmla="*/ 2083929 h 3408812"/>
                  <a:gd name="T34" fmla="*/ 7068340 w 7245131"/>
                  <a:gd name="T35" fmla="*/ 2513046 h 3408812"/>
                  <a:gd name="T36" fmla="*/ 7239784 w 7245131"/>
                  <a:gd name="T37" fmla="*/ 2791973 h 3408812"/>
                  <a:gd name="T38" fmla="*/ 7239784 w 7245131"/>
                  <a:gd name="T39" fmla="*/ 3306913 h 3408812"/>
                  <a:gd name="T40" fmla="*/ 7182636 w 7245131"/>
                  <a:gd name="T41" fmla="*/ 3650207 h 3408812"/>
                  <a:gd name="T42" fmla="*/ 7244904 w 7245131"/>
                  <a:gd name="T43" fmla="*/ 3839317 h 3408812"/>
                  <a:gd name="T44" fmla="*/ 6550436 w 7245131"/>
                  <a:gd name="T45" fmla="*/ 3714702 h 3408812"/>
                  <a:gd name="T46" fmla="*/ 6207547 w 7245131"/>
                  <a:gd name="T47" fmla="*/ 3736158 h 3408812"/>
                  <a:gd name="T48" fmla="*/ 5559867 w 7245131"/>
                  <a:gd name="T49" fmla="*/ 3757614 h 3408812"/>
                  <a:gd name="T50" fmla="*/ 5140780 w 7245131"/>
                  <a:gd name="T51" fmla="*/ 3800525 h 3408812"/>
                  <a:gd name="T52" fmla="*/ 4645495 w 7245131"/>
                  <a:gd name="T53" fmla="*/ 3779069 h 3408812"/>
                  <a:gd name="T54" fmla="*/ 4054964 w 7245131"/>
                  <a:gd name="T55" fmla="*/ 3779069 h 3408812"/>
                  <a:gd name="T56" fmla="*/ 3689629 w 7245131"/>
                  <a:gd name="T57" fmla="*/ 3837195 h 3408812"/>
                  <a:gd name="T58" fmla="*/ 3110197 w 7245131"/>
                  <a:gd name="T59" fmla="*/ 3824510 h 3408812"/>
                  <a:gd name="T60" fmla="*/ 2702456 w 7245131"/>
                  <a:gd name="T61" fmla="*/ 3757614 h 3408812"/>
                  <a:gd name="T62" fmla="*/ 2400564 w 7245131"/>
                  <a:gd name="T63" fmla="*/ 3839317 h 3408812"/>
                  <a:gd name="T64" fmla="*/ 949911 w 7245131"/>
                  <a:gd name="T65" fmla="*/ 3779069 h 3408812"/>
                  <a:gd name="T66" fmla="*/ 187935 w 7245131"/>
                  <a:gd name="T67" fmla="*/ 3821981 h 3408812"/>
                  <a:gd name="T68" fmla="*/ 16651 w 7245131"/>
                  <a:gd name="T69" fmla="*/ 3838985 h 3408812"/>
                  <a:gd name="T70" fmla="*/ 96448 w 7245131"/>
                  <a:gd name="T71" fmla="*/ 3522736 h 3408812"/>
                  <a:gd name="T72" fmla="*/ 0 w 7245131"/>
                  <a:gd name="T73" fmla="*/ 2988713 h 3408812"/>
                  <a:gd name="T74" fmla="*/ 172646 w 7245131"/>
                  <a:gd name="T75" fmla="*/ 2879060 h 3408812"/>
                  <a:gd name="T76" fmla="*/ 153596 w 7245131"/>
                  <a:gd name="T77" fmla="*/ 2685957 h 3408812"/>
                  <a:gd name="T78" fmla="*/ 1201 w 7245131"/>
                  <a:gd name="T79" fmla="*/ 2449943 h 3408812"/>
                  <a:gd name="T80" fmla="*/ 96448 w 7245131"/>
                  <a:gd name="T81" fmla="*/ 2020825 h 3408812"/>
                  <a:gd name="T82" fmla="*/ 0 w 7245131"/>
                  <a:gd name="T83" fmla="*/ 1824788 h 3408812"/>
                  <a:gd name="T84" fmla="*/ 39300 w 7245131"/>
                  <a:gd name="T85" fmla="*/ 1291326 h 3408812"/>
                  <a:gd name="T86" fmla="*/ 0 w 7245131"/>
                  <a:gd name="T87" fmla="*/ 0 h 34088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45131" h="3408812">
                    <a:moveTo>
                      <a:pt x="0" y="0"/>
                    </a:moveTo>
                    <a:lnTo>
                      <a:pt x="861412" y="0"/>
                    </a:lnTo>
                    <a:lnTo>
                      <a:pt x="863073" y="3291"/>
                    </a:lnTo>
                    <a:lnTo>
                      <a:pt x="864719" y="0"/>
                    </a:lnTo>
                    <a:lnTo>
                      <a:pt x="944475" y="0"/>
                    </a:lnTo>
                    <a:lnTo>
                      <a:pt x="1033664" y="25979"/>
                    </a:lnTo>
                    <a:cubicBezTo>
                      <a:pt x="1103228" y="46242"/>
                      <a:pt x="1173078" y="65292"/>
                      <a:pt x="1244073" y="79491"/>
                    </a:cubicBezTo>
                    <a:cubicBezTo>
                      <a:pt x="1280008" y="86678"/>
                      <a:pt x="1333468" y="33410"/>
                      <a:pt x="1358373" y="22341"/>
                    </a:cubicBezTo>
                    <a:cubicBezTo>
                      <a:pt x="1367548" y="18263"/>
                      <a:pt x="1379279" y="13843"/>
                      <a:pt x="1391715" y="9507"/>
                    </a:cubicBezTo>
                    <a:lnTo>
                      <a:pt x="1420677" y="0"/>
                    </a:lnTo>
                    <a:lnTo>
                      <a:pt x="1889061" y="0"/>
                    </a:lnTo>
                    <a:lnTo>
                      <a:pt x="1929873" y="3291"/>
                    </a:lnTo>
                    <a:cubicBezTo>
                      <a:pt x="1952628" y="5819"/>
                      <a:pt x="1966545" y="31152"/>
                      <a:pt x="1987023" y="41391"/>
                    </a:cubicBezTo>
                    <a:cubicBezTo>
                      <a:pt x="2004984" y="50371"/>
                      <a:pt x="2024315" y="57462"/>
                      <a:pt x="2044173" y="60441"/>
                    </a:cubicBezTo>
                    <a:cubicBezTo>
                      <a:pt x="2311999" y="100615"/>
                      <a:pt x="2406696" y="100958"/>
                      <a:pt x="2672823" y="117591"/>
                    </a:cubicBezTo>
                    <a:cubicBezTo>
                      <a:pt x="2749023" y="111241"/>
                      <a:pt x="2827748" y="119006"/>
                      <a:pt x="2901423" y="98541"/>
                    </a:cubicBezTo>
                    <a:cubicBezTo>
                      <a:pt x="2945543" y="86285"/>
                      <a:pt x="2972282" y="36821"/>
                      <a:pt x="3015723" y="22341"/>
                    </a:cubicBezTo>
                    <a:lnTo>
                      <a:pt x="3072873" y="3291"/>
                    </a:lnTo>
                    <a:lnTo>
                      <a:pt x="3074843" y="0"/>
                    </a:lnTo>
                    <a:lnTo>
                      <a:pt x="4296332" y="0"/>
                    </a:lnTo>
                    <a:lnTo>
                      <a:pt x="4308272" y="8073"/>
                    </a:lnTo>
                    <a:cubicBezTo>
                      <a:pt x="4368319" y="49048"/>
                      <a:pt x="4292937" y="-3328"/>
                      <a:pt x="4501623" y="41391"/>
                    </a:cubicBezTo>
                    <a:cubicBezTo>
                      <a:pt x="4535060" y="48556"/>
                      <a:pt x="4565123" y="66791"/>
                      <a:pt x="4596873" y="79491"/>
                    </a:cubicBezTo>
                    <a:cubicBezTo>
                      <a:pt x="4609573" y="98541"/>
                      <a:pt x="4615923" y="123941"/>
                      <a:pt x="4634973" y="136641"/>
                    </a:cubicBezTo>
                    <a:cubicBezTo>
                      <a:pt x="4691809" y="174532"/>
                      <a:pt x="4769197" y="146020"/>
                      <a:pt x="4825473" y="136641"/>
                    </a:cubicBezTo>
                    <a:cubicBezTo>
                      <a:pt x="4844523" y="123941"/>
                      <a:pt x="4866434" y="114730"/>
                      <a:pt x="4882623" y="98541"/>
                    </a:cubicBezTo>
                    <a:cubicBezTo>
                      <a:pt x="4898812" y="82352"/>
                      <a:pt x="4902845" y="55694"/>
                      <a:pt x="4920723" y="41391"/>
                    </a:cubicBezTo>
                    <a:cubicBezTo>
                      <a:pt x="4936403" y="28847"/>
                      <a:pt x="4958823" y="28691"/>
                      <a:pt x="4977873" y="22341"/>
                    </a:cubicBezTo>
                    <a:cubicBezTo>
                      <a:pt x="5136623" y="28691"/>
                      <a:pt x="5295650" y="30071"/>
                      <a:pt x="5454123" y="41391"/>
                    </a:cubicBezTo>
                    <a:cubicBezTo>
                      <a:pt x="5474152" y="42822"/>
                      <a:pt x="5493312" y="51461"/>
                      <a:pt x="5511273" y="60441"/>
                    </a:cubicBezTo>
                    <a:cubicBezTo>
                      <a:pt x="5531751" y="70680"/>
                      <a:pt x="5549373" y="85841"/>
                      <a:pt x="5568423" y="98541"/>
                    </a:cubicBezTo>
                    <a:cubicBezTo>
                      <a:pt x="5619223" y="92191"/>
                      <a:pt x="5671156" y="91908"/>
                      <a:pt x="5720823" y="79491"/>
                    </a:cubicBezTo>
                    <a:cubicBezTo>
                      <a:pt x="5968660" y="17532"/>
                      <a:pt x="5661417" y="60892"/>
                      <a:pt x="5854173" y="22341"/>
                    </a:cubicBezTo>
                    <a:cubicBezTo>
                      <a:pt x="5886186" y="15939"/>
                      <a:pt x="5914295" y="10510"/>
                      <a:pt x="5939540" y="5880"/>
                    </a:cubicBezTo>
                    <a:lnTo>
                      <a:pt x="5973877" y="0"/>
                    </a:lnTo>
                    <a:lnTo>
                      <a:pt x="6693596" y="0"/>
                    </a:lnTo>
                    <a:lnTo>
                      <a:pt x="6711423" y="3291"/>
                    </a:lnTo>
                    <a:cubicBezTo>
                      <a:pt x="6750555" y="12322"/>
                      <a:pt x="6785640" y="38886"/>
                      <a:pt x="6825723" y="41391"/>
                    </a:cubicBezTo>
                    <a:lnTo>
                      <a:pt x="7130523" y="60441"/>
                    </a:lnTo>
                    <a:cubicBezTo>
                      <a:pt x="7203032" y="84611"/>
                      <a:pt x="7221761" y="96105"/>
                      <a:pt x="7239193" y="98191"/>
                    </a:cubicBezTo>
                    <a:lnTo>
                      <a:pt x="7245131" y="97532"/>
                    </a:lnTo>
                    <a:lnTo>
                      <a:pt x="7245131" y="116707"/>
                    </a:lnTo>
                    <a:lnTo>
                      <a:pt x="7245131" y="1034797"/>
                    </a:lnTo>
                    <a:lnTo>
                      <a:pt x="7240011" y="1050157"/>
                    </a:lnTo>
                    <a:cubicBezTo>
                      <a:pt x="7166153" y="1197873"/>
                      <a:pt x="7230744" y="1020809"/>
                      <a:pt x="7182861" y="1164457"/>
                    </a:cubicBezTo>
                    <a:cubicBezTo>
                      <a:pt x="7176511" y="1227957"/>
                      <a:pt x="7175572" y="1292233"/>
                      <a:pt x="7163811" y="1354957"/>
                    </a:cubicBezTo>
                    <a:cubicBezTo>
                      <a:pt x="7156410" y="1394430"/>
                      <a:pt x="7125711" y="1469257"/>
                      <a:pt x="7125711" y="1469257"/>
                    </a:cubicBezTo>
                    <a:cubicBezTo>
                      <a:pt x="7132061" y="1488307"/>
                      <a:pt x="7139477" y="1507034"/>
                      <a:pt x="7144761" y="1526407"/>
                    </a:cubicBezTo>
                    <a:cubicBezTo>
                      <a:pt x="7158539" y="1576925"/>
                      <a:pt x="7166302" y="1629131"/>
                      <a:pt x="7182861" y="1678807"/>
                    </a:cubicBezTo>
                    <a:lnTo>
                      <a:pt x="7220961" y="1793107"/>
                    </a:lnTo>
                    <a:cubicBezTo>
                      <a:pt x="7214611" y="1812157"/>
                      <a:pt x="7214455" y="1834577"/>
                      <a:pt x="7201911" y="1850257"/>
                    </a:cubicBezTo>
                    <a:cubicBezTo>
                      <a:pt x="7187608" y="1868135"/>
                      <a:pt x="7162144" y="1873457"/>
                      <a:pt x="7144761" y="1888357"/>
                    </a:cubicBezTo>
                    <a:cubicBezTo>
                      <a:pt x="7117488" y="1911734"/>
                      <a:pt x="7093961" y="1939157"/>
                      <a:pt x="7068561" y="1964557"/>
                    </a:cubicBezTo>
                    <a:cubicBezTo>
                      <a:pt x="7032267" y="2073439"/>
                      <a:pt x="7030454" y="2053425"/>
                      <a:pt x="7068561" y="2231257"/>
                    </a:cubicBezTo>
                    <a:cubicBezTo>
                      <a:pt x="7073358" y="2253644"/>
                      <a:pt x="7093353" y="2269776"/>
                      <a:pt x="7106661" y="2288407"/>
                    </a:cubicBezTo>
                    <a:cubicBezTo>
                      <a:pt x="7125115" y="2314243"/>
                      <a:pt x="7145604" y="2338596"/>
                      <a:pt x="7163811" y="2364607"/>
                    </a:cubicBezTo>
                    <a:cubicBezTo>
                      <a:pt x="7190070" y="2402120"/>
                      <a:pt x="7214611" y="2440807"/>
                      <a:pt x="7240011" y="2478907"/>
                    </a:cubicBezTo>
                    <a:lnTo>
                      <a:pt x="7245131" y="2486587"/>
                    </a:lnTo>
                    <a:lnTo>
                      <a:pt x="7245131" y="2921644"/>
                    </a:lnTo>
                    <a:lnTo>
                      <a:pt x="7240011" y="2936107"/>
                    </a:lnTo>
                    <a:cubicBezTo>
                      <a:pt x="7229772" y="2956585"/>
                      <a:pt x="7214611" y="2974207"/>
                      <a:pt x="7201911" y="2993257"/>
                    </a:cubicBezTo>
                    <a:cubicBezTo>
                      <a:pt x="7189211" y="3044057"/>
                      <a:pt x="7153542" y="3094310"/>
                      <a:pt x="7163811" y="3145657"/>
                    </a:cubicBezTo>
                    <a:cubicBezTo>
                      <a:pt x="7170161" y="3177407"/>
                      <a:pt x="7169463" y="3211430"/>
                      <a:pt x="7182861" y="3240907"/>
                    </a:cubicBezTo>
                    <a:cubicBezTo>
                      <a:pt x="7195813" y="3269401"/>
                      <a:pt x="7216364" y="3301608"/>
                      <a:pt x="7240071" y="3332020"/>
                    </a:cubicBezTo>
                    <a:lnTo>
                      <a:pt x="7245131" y="3337921"/>
                    </a:lnTo>
                    <a:lnTo>
                      <a:pt x="7245131" y="3408812"/>
                    </a:lnTo>
                    <a:lnTo>
                      <a:pt x="6643452" y="3408812"/>
                    </a:lnTo>
                    <a:lnTo>
                      <a:pt x="6607791" y="3355320"/>
                    </a:lnTo>
                    <a:cubicBezTo>
                      <a:pt x="6590544" y="3334624"/>
                      <a:pt x="6569691" y="3317220"/>
                      <a:pt x="6550641" y="3298170"/>
                    </a:cubicBezTo>
                    <a:cubicBezTo>
                      <a:pt x="6340791" y="3245707"/>
                      <a:pt x="6586414" y="3281698"/>
                      <a:pt x="6436341" y="3336270"/>
                    </a:cubicBezTo>
                    <a:cubicBezTo>
                      <a:pt x="6382301" y="3355921"/>
                      <a:pt x="6322041" y="3348970"/>
                      <a:pt x="6264891" y="3355320"/>
                    </a:cubicBezTo>
                    <a:cubicBezTo>
                      <a:pt x="6245841" y="3342620"/>
                      <a:pt x="6228219" y="3327459"/>
                      <a:pt x="6207741" y="3317220"/>
                    </a:cubicBezTo>
                    <a:cubicBezTo>
                      <a:pt x="6133477" y="3280088"/>
                      <a:pt x="5959545" y="3276616"/>
                      <a:pt x="5921991" y="3279120"/>
                    </a:cubicBezTo>
                    <a:cubicBezTo>
                      <a:pt x="5899146" y="3280643"/>
                      <a:pt x="5883891" y="3304520"/>
                      <a:pt x="5864841" y="3317220"/>
                    </a:cubicBezTo>
                    <a:lnTo>
                      <a:pt x="5560041" y="3336270"/>
                    </a:lnTo>
                    <a:cubicBezTo>
                      <a:pt x="5519958" y="3338775"/>
                      <a:pt x="5485355" y="3367768"/>
                      <a:pt x="5445741" y="3374370"/>
                    </a:cubicBezTo>
                    <a:cubicBezTo>
                      <a:pt x="5370317" y="3386941"/>
                      <a:pt x="5293341" y="3387070"/>
                      <a:pt x="5217141" y="3393420"/>
                    </a:cubicBezTo>
                    <a:cubicBezTo>
                      <a:pt x="5191741" y="3387070"/>
                      <a:pt x="5166499" y="3380050"/>
                      <a:pt x="5140941" y="3374370"/>
                    </a:cubicBezTo>
                    <a:cubicBezTo>
                      <a:pt x="4923279" y="3326001"/>
                      <a:pt x="5155327" y="3382729"/>
                      <a:pt x="4969491" y="3336270"/>
                    </a:cubicBezTo>
                    <a:cubicBezTo>
                      <a:pt x="4880591" y="3329920"/>
                      <a:pt x="4791764" y="3311986"/>
                      <a:pt x="4702791" y="3317220"/>
                    </a:cubicBezTo>
                    <a:cubicBezTo>
                      <a:pt x="4679935" y="3318564"/>
                      <a:pt x="4667361" y="3348080"/>
                      <a:pt x="4645641" y="3355320"/>
                    </a:cubicBezTo>
                    <a:cubicBezTo>
                      <a:pt x="4608998" y="3367534"/>
                      <a:pt x="4569441" y="3368020"/>
                      <a:pt x="4531341" y="3374370"/>
                    </a:cubicBezTo>
                    <a:lnTo>
                      <a:pt x="4112241" y="3393420"/>
                    </a:lnTo>
                    <a:cubicBezTo>
                      <a:pt x="4089364" y="3392505"/>
                      <a:pt x="4077542" y="3359810"/>
                      <a:pt x="4055091" y="3355320"/>
                    </a:cubicBezTo>
                    <a:cubicBezTo>
                      <a:pt x="3980112" y="3340324"/>
                      <a:pt x="3902691" y="3342620"/>
                      <a:pt x="3826491" y="3336270"/>
                    </a:cubicBezTo>
                    <a:cubicBezTo>
                      <a:pt x="3794741" y="3348970"/>
                      <a:pt x="3761827" y="3359077"/>
                      <a:pt x="3731241" y="3374370"/>
                    </a:cubicBezTo>
                    <a:cubicBezTo>
                      <a:pt x="3715883" y="3382050"/>
                      <a:pt x="3704220" y="3398269"/>
                      <a:pt x="3689745" y="3406928"/>
                    </a:cubicBezTo>
                    <a:lnTo>
                      <a:pt x="3684423" y="3408812"/>
                    </a:lnTo>
                    <a:lnTo>
                      <a:pt x="3134075" y="3408812"/>
                    </a:lnTo>
                    <a:lnTo>
                      <a:pt x="3110294" y="3395665"/>
                    </a:lnTo>
                    <a:cubicBezTo>
                      <a:pt x="3056296" y="3361754"/>
                      <a:pt x="3106853" y="3362072"/>
                      <a:pt x="2969241" y="3336270"/>
                    </a:cubicBezTo>
                    <a:cubicBezTo>
                      <a:pt x="2906517" y="3324509"/>
                      <a:pt x="2842241" y="3323570"/>
                      <a:pt x="2778741" y="3317220"/>
                    </a:cubicBezTo>
                    <a:lnTo>
                      <a:pt x="2702541" y="3336270"/>
                    </a:lnTo>
                    <a:cubicBezTo>
                      <a:pt x="2651741" y="3348970"/>
                      <a:pt x="2600659" y="3360592"/>
                      <a:pt x="2550141" y="3374370"/>
                    </a:cubicBezTo>
                    <a:cubicBezTo>
                      <a:pt x="2530768" y="3379654"/>
                      <a:pt x="2512593" y="3389064"/>
                      <a:pt x="2492991" y="3393420"/>
                    </a:cubicBezTo>
                    <a:lnTo>
                      <a:pt x="2400639" y="3408812"/>
                    </a:lnTo>
                    <a:lnTo>
                      <a:pt x="1015784" y="3408812"/>
                    </a:lnTo>
                    <a:lnTo>
                      <a:pt x="1004964" y="3400688"/>
                    </a:lnTo>
                    <a:cubicBezTo>
                      <a:pt x="987105" y="3384775"/>
                      <a:pt x="969955" y="3366439"/>
                      <a:pt x="949941" y="3355320"/>
                    </a:cubicBezTo>
                    <a:cubicBezTo>
                      <a:pt x="932388" y="3345568"/>
                      <a:pt x="912598" y="3332969"/>
                      <a:pt x="892791" y="3336270"/>
                    </a:cubicBezTo>
                    <a:cubicBezTo>
                      <a:pt x="870207" y="3340034"/>
                      <a:pt x="858461" y="3372520"/>
                      <a:pt x="835641" y="3374370"/>
                    </a:cubicBezTo>
                    <a:cubicBezTo>
                      <a:pt x="620354" y="3391826"/>
                      <a:pt x="403841" y="3387070"/>
                      <a:pt x="187941" y="3393420"/>
                    </a:cubicBezTo>
                    <a:lnTo>
                      <a:pt x="218725" y="3408812"/>
                    </a:lnTo>
                    <a:lnTo>
                      <a:pt x="16442" y="3408812"/>
                    </a:lnTo>
                    <a:lnTo>
                      <a:pt x="16652" y="3408517"/>
                    </a:lnTo>
                    <a:cubicBezTo>
                      <a:pt x="23282" y="3399069"/>
                      <a:pt x="30773" y="3388171"/>
                      <a:pt x="39301" y="3375379"/>
                    </a:cubicBezTo>
                    <a:cubicBezTo>
                      <a:pt x="64701" y="3362679"/>
                      <a:pt x="98995" y="3360387"/>
                      <a:pt x="115501" y="3337279"/>
                    </a:cubicBezTo>
                    <a:cubicBezTo>
                      <a:pt x="164458" y="3268740"/>
                      <a:pt x="117465" y="3190770"/>
                      <a:pt x="96451" y="3127729"/>
                    </a:cubicBezTo>
                    <a:cubicBezTo>
                      <a:pt x="64701" y="3121379"/>
                      <a:pt x="32809" y="3115703"/>
                      <a:pt x="1201" y="3108679"/>
                    </a:cubicBezTo>
                    <a:lnTo>
                      <a:pt x="0" y="3108514"/>
                    </a:lnTo>
                    <a:lnTo>
                      <a:pt x="0" y="2653587"/>
                    </a:lnTo>
                    <a:lnTo>
                      <a:pt x="18193" y="2637287"/>
                    </a:lnTo>
                    <a:cubicBezTo>
                      <a:pt x="48044" y="2613292"/>
                      <a:pt x="20165" y="2656971"/>
                      <a:pt x="96451" y="2613379"/>
                    </a:cubicBezTo>
                    <a:cubicBezTo>
                      <a:pt x="124018" y="2597627"/>
                      <a:pt x="147251" y="2575279"/>
                      <a:pt x="172651" y="2556229"/>
                    </a:cubicBezTo>
                    <a:cubicBezTo>
                      <a:pt x="210299" y="2543680"/>
                      <a:pt x="260094" y="2532651"/>
                      <a:pt x="286951" y="2499079"/>
                    </a:cubicBezTo>
                    <a:cubicBezTo>
                      <a:pt x="299495" y="2483399"/>
                      <a:pt x="299651" y="2460979"/>
                      <a:pt x="306001" y="2441929"/>
                    </a:cubicBezTo>
                    <a:cubicBezTo>
                      <a:pt x="243162" y="2420983"/>
                      <a:pt x="221938" y="2415151"/>
                      <a:pt x="153601" y="2384779"/>
                    </a:cubicBezTo>
                    <a:cubicBezTo>
                      <a:pt x="127651" y="2373245"/>
                      <a:pt x="103503" y="2357866"/>
                      <a:pt x="77401" y="2346679"/>
                    </a:cubicBezTo>
                    <a:cubicBezTo>
                      <a:pt x="58944" y="2338769"/>
                      <a:pt x="28406" y="2345979"/>
                      <a:pt x="20251" y="2327629"/>
                    </a:cubicBezTo>
                    <a:cubicBezTo>
                      <a:pt x="-541" y="2280846"/>
                      <a:pt x="7551" y="2226029"/>
                      <a:pt x="1201" y="2175229"/>
                    </a:cubicBezTo>
                    <a:cubicBezTo>
                      <a:pt x="20251" y="2156179"/>
                      <a:pt x="43407" y="2140495"/>
                      <a:pt x="58351" y="2118079"/>
                    </a:cubicBezTo>
                    <a:cubicBezTo>
                      <a:pt x="69490" y="2101371"/>
                      <a:pt x="75055" y="2080872"/>
                      <a:pt x="77401" y="2060929"/>
                    </a:cubicBezTo>
                    <a:cubicBezTo>
                      <a:pt x="87815" y="1972413"/>
                      <a:pt x="90101" y="1883129"/>
                      <a:pt x="96451" y="1794229"/>
                    </a:cubicBezTo>
                    <a:cubicBezTo>
                      <a:pt x="80905" y="1747590"/>
                      <a:pt x="68726" y="1702074"/>
                      <a:pt x="39301" y="1660879"/>
                    </a:cubicBezTo>
                    <a:cubicBezTo>
                      <a:pt x="31472" y="1649918"/>
                      <a:pt x="21947" y="1640393"/>
                      <a:pt x="11998" y="1631227"/>
                    </a:cubicBezTo>
                    <a:lnTo>
                      <a:pt x="0" y="1620173"/>
                    </a:lnTo>
                    <a:lnTo>
                      <a:pt x="0" y="1162856"/>
                    </a:lnTo>
                    <a:lnTo>
                      <a:pt x="17311" y="1160215"/>
                    </a:lnTo>
                    <a:cubicBezTo>
                      <a:pt x="29303" y="1159085"/>
                      <a:pt x="39100" y="1156567"/>
                      <a:pt x="39301" y="1146529"/>
                    </a:cubicBezTo>
                    <a:cubicBezTo>
                      <a:pt x="45528" y="835182"/>
                      <a:pt x="13901" y="524229"/>
                      <a:pt x="1201" y="213079"/>
                    </a:cubicBezTo>
                    <a:lnTo>
                      <a:pt x="0" y="22567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>
                <a:outerShdw sx="98000" sy="98000"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/>
              </a:p>
            </p:txBody>
          </p:sp>
          <p:pic>
            <p:nvPicPr>
              <p:cNvPr id="7189" name="组合 4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369" y="972415"/>
                <a:ext cx="3322116" cy="268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87" name="Freeform 5"/>
            <p:cNvSpPr>
              <a:spLocks noEditPoints="1"/>
            </p:cNvSpPr>
            <p:nvPr/>
          </p:nvSpPr>
          <p:spPr bwMode="auto">
            <a:xfrm>
              <a:off x="1339721" y="194793"/>
              <a:ext cx="1701800" cy="1593850"/>
            </a:xfrm>
            <a:custGeom>
              <a:avLst/>
              <a:gdLst>
                <a:gd name="T0" fmla="*/ 1664804 w 184"/>
                <a:gd name="T1" fmla="*/ 676460 h 172"/>
                <a:gd name="T2" fmla="*/ 776909 w 184"/>
                <a:gd name="T3" fmla="*/ 315063 h 172"/>
                <a:gd name="T4" fmla="*/ 1035878 w 184"/>
                <a:gd name="T5" fmla="*/ 185331 h 172"/>
                <a:gd name="T6" fmla="*/ 1119118 w 184"/>
                <a:gd name="T7" fmla="*/ 185331 h 172"/>
                <a:gd name="T8" fmla="*/ 1156114 w 184"/>
                <a:gd name="T9" fmla="*/ 213131 h 172"/>
                <a:gd name="T10" fmla="*/ 628926 w 184"/>
                <a:gd name="T11" fmla="*/ 352130 h 172"/>
                <a:gd name="T12" fmla="*/ 906393 w 184"/>
                <a:gd name="T13" fmla="*/ 315063 h 172"/>
                <a:gd name="T14" fmla="*/ 1230105 w 184"/>
                <a:gd name="T15" fmla="*/ 277997 h 172"/>
                <a:gd name="T16" fmla="*/ 453197 w 184"/>
                <a:gd name="T17" fmla="*/ 315063 h 172"/>
                <a:gd name="T18" fmla="*/ 1285599 w 184"/>
                <a:gd name="T19" fmla="*/ 259464 h 172"/>
                <a:gd name="T20" fmla="*/ 1313346 w 184"/>
                <a:gd name="T21" fmla="*/ 565261 h 172"/>
                <a:gd name="T22" fmla="*/ 1146865 w 184"/>
                <a:gd name="T23" fmla="*/ 463328 h 172"/>
                <a:gd name="T24" fmla="*/ 1109870 w 184"/>
                <a:gd name="T25" fmla="*/ 1111988 h 172"/>
                <a:gd name="T26" fmla="*/ 693668 w 184"/>
                <a:gd name="T27" fmla="*/ 1102722 h 172"/>
                <a:gd name="T28" fmla="*/ 878647 w 184"/>
                <a:gd name="T29" fmla="*/ 1288053 h 172"/>
                <a:gd name="T30" fmla="*/ 1082123 w 184"/>
                <a:gd name="T31" fmla="*/ 1288053 h 172"/>
                <a:gd name="T32" fmla="*/ 1331843 w 184"/>
                <a:gd name="T33" fmla="*/ 722792 h 172"/>
                <a:gd name="T34" fmla="*/ 1498324 w 184"/>
                <a:gd name="T35" fmla="*/ 546728 h 172"/>
                <a:gd name="T36" fmla="*/ 1368839 w 184"/>
                <a:gd name="T37" fmla="*/ 481862 h 172"/>
                <a:gd name="T38" fmla="*/ 1322595 w 184"/>
                <a:gd name="T39" fmla="*/ 361396 h 172"/>
                <a:gd name="T40" fmla="*/ 749162 w 184"/>
                <a:gd name="T41" fmla="*/ 352130 h 172"/>
                <a:gd name="T42" fmla="*/ 906393 w 184"/>
                <a:gd name="T43" fmla="*/ 537461 h 172"/>
                <a:gd name="T44" fmla="*/ 249721 w 184"/>
                <a:gd name="T45" fmla="*/ 871058 h 172"/>
                <a:gd name="T46" fmla="*/ 1193110 w 184"/>
                <a:gd name="T47" fmla="*/ 565261 h 172"/>
                <a:gd name="T48" fmla="*/ 943389 w 184"/>
                <a:gd name="T49" fmla="*/ 500395 h 172"/>
                <a:gd name="T50" fmla="*/ 1202359 w 184"/>
                <a:gd name="T51" fmla="*/ 593060 h 172"/>
                <a:gd name="T52" fmla="*/ 619677 w 184"/>
                <a:gd name="T53" fmla="*/ 769125 h 172"/>
                <a:gd name="T54" fmla="*/ 517939 w 184"/>
                <a:gd name="T55" fmla="*/ 824725 h 172"/>
                <a:gd name="T56" fmla="*/ 767660 w 184"/>
                <a:gd name="T57" fmla="*/ 694993 h 172"/>
                <a:gd name="T58" fmla="*/ 55493 w 184"/>
                <a:gd name="T59" fmla="*/ 769125 h 172"/>
                <a:gd name="T60" fmla="*/ 1035878 w 184"/>
                <a:gd name="T61" fmla="*/ 769125 h 172"/>
                <a:gd name="T62" fmla="*/ 1137616 w 184"/>
                <a:gd name="T63" fmla="*/ 815458 h 172"/>
                <a:gd name="T64" fmla="*/ 1267101 w 184"/>
                <a:gd name="T65" fmla="*/ 1010056 h 172"/>
                <a:gd name="T66" fmla="*/ 943389 w 184"/>
                <a:gd name="T67" fmla="*/ 852524 h 172"/>
                <a:gd name="T68" fmla="*/ 1091372 w 184"/>
                <a:gd name="T69" fmla="*/ 889591 h 172"/>
                <a:gd name="T70" fmla="*/ 1091372 w 184"/>
                <a:gd name="T71" fmla="*/ 945190 h 172"/>
                <a:gd name="T72" fmla="*/ 342210 w 184"/>
                <a:gd name="T73" fmla="*/ 1149055 h 172"/>
                <a:gd name="T74" fmla="*/ 869398 w 184"/>
                <a:gd name="T75" fmla="*/ 1065656 h 172"/>
                <a:gd name="T76" fmla="*/ 860149 w 184"/>
                <a:gd name="T77" fmla="*/ 1093455 h 172"/>
                <a:gd name="T78" fmla="*/ 1239354 w 184"/>
                <a:gd name="T79" fmla="*/ 1158321 h 172"/>
                <a:gd name="T80" fmla="*/ 517939 w 184"/>
                <a:gd name="T81" fmla="*/ 1241720 h 172"/>
                <a:gd name="T82" fmla="*/ 536437 w 184"/>
                <a:gd name="T83" fmla="*/ 1260253 h 172"/>
                <a:gd name="T84" fmla="*/ 647424 w 184"/>
                <a:gd name="T85" fmla="*/ 1278787 h 172"/>
                <a:gd name="T86" fmla="*/ 712166 w 184"/>
                <a:gd name="T87" fmla="*/ 1334386 h 172"/>
                <a:gd name="T88" fmla="*/ 943389 w 184"/>
                <a:gd name="T89" fmla="*/ 1334386 h 172"/>
                <a:gd name="T90" fmla="*/ 813904 w 184"/>
                <a:gd name="T91" fmla="*/ 1352919 h 172"/>
                <a:gd name="T92" fmla="*/ 702917 w 184"/>
                <a:gd name="T93" fmla="*/ 1417785 h 172"/>
                <a:gd name="T94" fmla="*/ 1248603 w 184"/>
                <a:gd name="T95" fmla="*/ 1482651 h 172"/>
                <a:gd name="T96" fmla="*/ 1072874 w 184"/>
                <a:gd name="T97" fmla="*/ 1334386 h 172"/>
                <a:gd name="T98" fmla="*/ 749162 w 184"/>
                <a:gd name="T99" fmla="*/ 843258 h 172"/>
                <a:gd name="T100" fmla="*/ 360708 w 184"/>
                <a:gd name="T101" fmla="*/ 657926 h 172"/>
                <a:gd name="T102" fmla="*/ 1544568 w 184"/>
                <a:gd name="T103" fmla="*/ 472595 h 172"/>
                <a:gd name="T104" fmla="*/ 1461328 w 184"/>
                <a:gd name="T105" fmla="*/ 342863 h 172"/>
                <a:gd name="T106" fmla="*/ 332961 w 184"/>
                <a:gd name="T107" fmla="*/ 268731 h 172"/>
                <a:gd name="T108" fmla="*/ 499441 w 184"/>
                <a:gd name="T109" fmla="*/ 176065 h 172"/>
                <a:gd name="T110" fmla="*/ 1035878 w 184"/>
                <a:gd name="T111" fmla="*/ 64866 h 172"/>
                <a:gd name="T112" fmla="*/ 1516822 w 184"/>
                <a:gd name="T113" fmla="*/ 444795 h 172"/>
                <a:gd name="T114" fmla="*/ 1054376 w 184"/>
                <a:gd name="T115" fmla="*/ 1519717 h 172"/>
                <a:gd name="T116" fmla="*/ 508690 w 184"/>
                <a:gd name="T117" fmla="*/ 1436318 h 172"/>
                <a:gd name="T118" fmla="*/ 628926 w 184"/>
                <a:gd name="T119" fmla="*/ 101932 h 172"/>
                <a:gd name="T120" fmla="*/ 906393 w 184"/>
                <a:gd name="T121" fmla="*/ 92666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4" h="172">
                  <a:moveTo>
                    <a:pt x="87" y="3"/>
                  </a:moveTo>
                  <a:cubicBezTo>
                    <a:pt x="86" y="3"/>
                    <a:pt x="86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6" y="6"/>
                    <a:pt x="85" y="4"/>
                  </a:cubicBezTo>
                  <a:cubicBezTo>
                    <a:pt x="76" y="5"/>
                    <a:pt x="66" y="7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2"/>
                    <a:pt x="52" y="16"/>
                    <a:pt x="52" y="18"/>
                  </a:cubicBezTo>
                  <a:cubicBezTo>
                    <a:pt x="50" y="17"/>
                    <a:pt x="53" y="16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33" y="21"/>
                    <a:pt x="27" y="39"/>
                    <a:pt x="17" y="51"/>
                  </a:cubicBezTo>
                  <a:cubicBezTo>
                    <a:pt x="18" y="54"/>
                    <a:pt x="17" y="54"/>
                    <a:pt x="17" y="57"/>
                  </a:cubicBezTo>
                  <a:cubicBezTo>
                    <a:pt x="0" y="80"/>
                    <a:pt x="14" y="126"/>
                    <a:pt x="28" y="144"/>
                  </a:cubicBezTo>
                  <a:cubicBezTo>
                    <a:pt x="43" y="163"/>
                    <a:pt x="66" y="172"/>
                    <a:pt x="90" y="172"/>
                  </a:cubicBezTo>
                  <a:cubicBezTo>
                    <a:pt x="136" y="172"/>
                    <a:pt x="184" y="139"/>
                    <a:pt x="178" y="88"/>
                  </a:cubicBezTo>
                  <a:cubicBezTo>
                    <a:pt x="179" y="88"/>
                    <a:pt x="179" y="87"/>
                    <a:pt x="180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79" y="84"/>
                    <a:pt x="180" y="80"/>
                    <a:pt x="179" y="77"/>
                  </a:cubicBezTo>
                  <a:cubicBezTo>
                    <a:pt x="180" y="77"/>
                    <a:pt x="179" y="80"/>
                    <a:pt x="181" y="80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7"/>
                    <a:pt x="182" y="75"/>
                    <a:pt x="180" y="73"/>
                  </a:cubicBezTo>
                  <a:cubicBezTo>
                    <a:pt x="181" y="72"/>
                    <a:pt x="182" y="71"/>
                    <a:pt x="182" y="70"/>
                  </a:cubicBezTo>
                  <a:cubicBezTo>
                    <a:pt x="181" y="69"/>
                    <a:pt x="181" y="67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2" y="66"/>
                    <a:pt x="181" y="64"/>
                    <a:pt x="182" y="63"/>
                  </a:cubicBezTo>
                  <a:cubicBezTo>
                    <a:pt x="176" y="58"/>
                    <a:pt x="169" y="51"/>
                    <a:pt x="168" y="44"/>
                  </a:cubicBezTo>
                  <a:cubicBezTo>
                    <a:pt x="160" y="37"/>
                    <a:pt x="152" y="21"/>
                    <a:pt x="138" y="18"/>
                  </a:cubicBezTo>
                  <a:cubicBezTo>
                    <a:pt x="135" y="12"/>
                    <a:pt x="124" y="8"/>
                    <a:pt x="119" y="8"/>
                  </a:cubicBezTo>
                  <a:cubicBezTo>
                    <a:pt x="115" y="4"/>
                    <a:pt x="107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1" y="3"/>
                    <a:pt x="89" y="3"/>
                    <a:pt x="87" y="3"/>
                  </a:cubicBezTo>
                  <a:moveTo>
                    <a:pt x="87" y="13"/>
                  </a:moveTo>
                  <a:cubicBezTo>
                    <a:pt x="87" y="17"/>
                    <a:pt x="81" y="15"/>
                    <a:pt x="79" y="18"/>
                  </a:cubicBezTo>
                  <a:cubicBezTo>
                    <a:pt x="83" y="20"/>
                    <a:pt x="79" y="27"/>
                    <a:pt x="83" y="28"/>
                  </a:cubicBezTo>
                  <a:cubicBezTo>
                    <a:pt x="80" y="31"/>
                    <a:pt x="83" y="35"/>
                    <a:pt x="85" y="35"/>
                  </a:cubicBezTo>
                  <a:cubicBezTo>
                    <a:pt x="85" y="35"/>
                    <a:pt x="86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5" y="28"/>
                    <a:pt x="81" y="23"/>
                    <a:pt x="84" y="19"/>
                  </a:cubicBezTo>
                  <a:cubicBezTo>
                    <a:pt x="87" y="21"/>
                    <a:pt x="87" y="30"/>
                    <a:pt x="86" y="33"/>
                  </a:cubicBezTo>
                  <a:cubicBezTo>
                    <a:pt x="87" y="33"/>
                    <a:pt x="86" y="35"/>
                    <a:pt x="88" y="36"/>
                  </a:cubicBezTo>
                  <a:cubicBezTo>
                    <a:pt x="91" y="32"/>
                    <a:pt x="86" y="25"/>
                    <a:pt x="90" y="21"/>
                  </a:cubicBezTo>
                  <a:cubicBezTo>
                    <a:pt x="86" y="19"/>
                    <a:pt x="90" y="14"/>
                    <a:pt x="87" y="13"/>
                  </a:cubicBezTo>
                  <a:moveTo>
                    <a:pt x="96" y="14"/>
                  </a:moveTo>
                  <a:cubicBezTo>
                    <a:pt x="91" y="14"/>
                    <a:pt x="90" y="31"/>
                    <a:pt x="93" y="35"/>
                  </a:cubicBezTo>
                  <a:cubicBezTo>
                    <a:pt x="94" y="32"/>
                    <a:pt x="92" y="28"/>
                    <a:pt x="96" y="26"/>
                  </a:cubicBezTo>
                  <a:cubicBezTo>
                    <a:pt x="95" y="23"/>
                    <a:pt x="96" y="20"/>
                    <a:pt x="98" y="20"/>
                  </a:cubicBezTo>
                  <a:cubicBezTo>
                    <a:pt x="98" y="20"/>
                    <a:pt x="98" y="20"/>
                    <a:pt x="99" y="20"/>
                  </a:cubicBezTo>
                  <a:cubicBezTo>
                    <a:pt x="99" y="19"/>
                    <a:pt x="99" y="17"/>
                    <a:pt x="99" y="15"/>
                  </a:cubicBezTo>
                  <a:cubicBezTo>
                    <a:pt x="98" y="14"/>
                    <a:pt x="97" y="14"/>
                    <a:pt x="96" y="14"/>
                  </a:cubicBezTo>
                  <a:moveTo>
                    <a:pt x="115" y="15"/>
                  </a:moveTo>
                  <a:cubicBezTo>
                    <a:pt x="105" y="15"/>
                    <a:pt x="105" y="29"/>
                    <a:pt x="107" y="36"/>
                  </a:cubicBezTo>
                  <a:cubicBezTo>
                    <a:pt x="109" y="36"/>
                    <a:pt x="112" y="36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08" y="22"/>
                    <a:pt x="112" y="20"/>
                  </a:cubicBezTo>
                  <a:cubicBezTo>
                    <a:pt x="112" y="20"/>
                    <a:pt x="113" y="21"/>
                    <a:pt x="113" y="21"/>
                  </a:cubicBezTo>
                  <a:cubicBezTo>
                    <a:pt x="114" y="23"/>
                    <a:pt x="113" y="26"/>
                    <a:pt x="114" y="26"/>
                  </a:cubicBezTo>
                  <a:cubicBezTo>
                    <a:pt x="115" y="23"/>
                    <a:pt x="117" y="22"/>
                    <a:pt x="118" y="21"/>
                  </a:cubicBezTo>
                  <a:cubicBezTo>
                    <a:pt x="117" y="19"/>
                    <a:pt x="117" y="17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moveTo>
                    <a:pt x="74" y="17"/>
                  </a:moveTo>
                  <a:cubicBezTo>
                    <a:pt x="71" y="18"/>
                    <a:pt x="70" y="19"/>
                    <a:pt x="68" y="20"/>
                  </a:cubicBezTo>
                  <a:cubicBezTo>
                    <a:pt x="70" y="24"/>
                    <a:pt x="71" y="34"/>
                    <a:pt x="76" y="38"/>
                  </a:cubicBezTo>
                  <a:cubicBezTo>
                    <a:pt x="75" y="35"/>
                    <a:pt x="76" y="32"/>
                    <a:pt x="73" y="31"/>
                  </a:cubicBezTo>
                  <a:cubicBezTo>
                    <a:pt x="73" y="30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7" y="29"/>
                    <a:pt x="78" y="29"/>
                  </a:cubicBezTo>
                  <a:cubicBezTo>
                    <a:pt x="78" y="32"/>
                    <a:pt x="78" y="34"/>
                    <a:pt x="77" y="36"/>
                  </a:cubicBezTo>
                  <a:cubicBezTo>
                    <a:pt x="77" y="36"/>
                    <a:pt x="78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1" y="32"/>
                    <a:pt x="80" y="30"/>
                    <a:pt x="78" y="27"/>
                  </a:cubicBezTo>
                  <a:cubicBezTo>
                    <a:pt x="79" y="25"/>
                    <a:pt x="78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6" y="20"/>
                    <a:pt x="75" y="18"/>
                    <a:pt x="74" y="17"/>
                  </a:cubicBezTo>
                  <a:moveTo>
                    <a:pt x="121" y="20"/>
                  </a:moveTo>
                  <a:cubicBezTo>
                    <a:pt x="120" y="21"/>
                    <a:pt x="120" y="23"/>
                    <a:pt x="121" y="25"/>
                  </a:cubicBezTo>
                  <a:cubicBezTo>
                    <a:pt x="120" y="25"/>
                    <a:pt x="120" y="24"/>
                    <a:pt x="119" y="24"/>
                  </a:cubicBezTo>
                  <a:cubicBezTo>
                    <a:pt x="117" y="29"/>
                    <a:pt x="115" y="32"/>
                    <a:pt x="113" y="38"/>
                  </a:cubicBezTo>
                  <a:cubicBezTo>
                    <a:pt x="116" y="38"/>
                    <a:pt x="117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1" y="37"/>
                    <a:pt x="119" y="37"/>
                  </a:cubicBezTo>
                  <a:cubicBezTo>
                    <a:pt x="119" y="37"/>
                    <a:pt x="118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8" y="35"/>
                    <a:pt x="118" y="33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1" y="31"/>
                    <a:pt x="121" y="32"/>
                  </a:cubicBezTo>
                  <a:cubicBezTo>
                    <a:pt x="121" y="32"/>
                    <a:pt x="122" y="32"/>
                    <a:pt x="123" y="32"/>
                  </a:cubicBezTo>
                  <a:cubicBezTo>
                    <a:pt x="123" y="32"/>
                    <a:pt x="123" y="32"/>
                    <a:pt x="124" y="32"/>
                  </a:cubicBezTo>
                  <a:cubicBezTo>
                    <a:pt x="125" y="31"/>
                    <a:pt x="122" y="29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2" y="28"/>
                    <a:pt x="122" y="28"/>
                    <a:pt x="122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5"/>
                    <a:pt x="123" y="25"/>
                    <a:pt x="123" y="22"/>
                  </a:cubicBezTo>
                  <a:cubicBezTo>
                    <a:pt x="124" y="22"/>
                    <a:pt x="124" y="23"/>
                    <a:pt x="125" y="23"/>
                  </a:cubicBezTo>
                  <a:cubicBezTo>
                    <a:pt x="125" y="23"/>
                    <a:pt x="126" y="22"/>
                    <a:pt x="126" y="22"/>
                  </a:cubicBezTo>
                  <a:cubicBezTo>
                    <a:pt x="124" y="21"/>
                    <a:pt x="123" y="20"/>
                    <a:pt x="121" y="20"/>
                  </a:cubicBezTo>
                  <a:moveTo>
                    <a:pt x="128" y="21"/>
                  </a:moveTo>
                  <a:cubicBezTo>
                    <a:pt x="126" y="21"/>
                    <a:pt x="126" y="25"/>
                    <a:pt x="128" y="25"/>
                  </a:cubicBezTo>
                  <a:cubicBezTo>
                    <a:pt x="128" y="24"/>
                    <a:pt x="130" y="23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moveTo>
                    <a:pt x="65" y="22"/>
                  </a:moveTo>
                  <a:cubicBezTo>
                    <a:pt x="64" y="22"/>
                    <a:pt x="64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8" y="24"/>
                    <a:pt x="58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7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7"/>
                    <a:pt x="62" y="28"/>
                    <a:pt x="61" y="28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58" y="31"/>
                    <a:pt x="61" y="33"/>
                    <a:pt x="64" y="33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8" y="35"/>
                    <a:pt x="68" y="35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9"/>
                    <a:pt x="67" y="39"/>
                  </a:cubicBezTo>
                  <a:cubicBezTo>
                    <a:pt x="66" y="38"/>
                    <a:pt x="67" y="35"/>
                    <a:pt x="65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3" y="38"/>
                    <a:pt x="66" y="40"/>
                    <a:pt x="68" y="40"/>
                  </a:cubicBezTo>
                  <a:cubicBezTo>
                    <a:pt x="70" y="40"/>
                    <a:pt x="72" y="38"/>
                    <a:pt x="71" y="33"/>
                  </a:cubicBezTo>
                  <a:cubicBezTo>
                    <a:pt x="69" y="33"/>
                    <a:pt x="69" y="30"/>
                    <a:pt x="67" y="29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3" y="29"/>
                    <a:pt x="63" y="29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6" y="29"/>
                    <a:pt x="66" y="28"/>
                  </a:cubicBezTo>
                  <a:cubicBezTo>
                    <a:pt x="66" y="26"/>
                    <a:pt x="66" y="25"/>
                    <a:pt x="67" y="24"/>
                  </a:cubicBezTo>
                  <a:cubicBezTo>
                    <a:pt x="66" y="22"/>
                    <a:pt x="66" y="22"/>
                    <a:pt x="65" y="22"/>
                  </a:cubicBezTo>
                  <a:moveTo>
                    <a:pt x="99" y="22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moveTo>
                    <a:pt x="99" y="22"/>
                  </a:moveTo>
                  <a:cubicBezTo>
                    <a:pt x="95" y="23"/>
                    <a:pt x="95" y="31"/>
                    <a:pt x="98" y="34"/>
                  </a:cubicBezTo>
                  <a:cubicBezTo>
                    <a:pt x="101" y="30"/>
                    <a:pt x="98" y="26"/>
                    <a:pt x="99" y="22"/>
                  </a:cubicBezTo>
                  <a:moveTo>
                    <a:pt x="132" y="24"/>
                  </a:moveTo>
                  <a:cubicBezTo>
                    <a:pt x="131" y="24"/>
                    <a:pt x="130" y="24"/>
                    <a:pt x="130" y="25"/>
                  </a:cubicBezTo>
                  <a:cubicBezTo>
                    <a:pt x="131" y="29"/>
                    <a:pt x="126" y="31"/>
                    <a:pt x="129" y="33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32"/>
                    <a:pt x="127" y="34"/>
                    <a:pt x="127" y="36"/>
                  </a:cubicBezTo>
                  <a:cubicBezTo>
                    <a:pt x="124" y="36"/>
                    <a:pt x="121" y="40"/>
                    <a:pt x="124" y="42"/>
                  </a:cubicBezTo>
                  <a:cubicBezTo>
                    <a:pt x="124" y="41"/>
                    <a:pt x="126" y="40"/>
                    <a:pt x="125" y="38"/>
                  </a:cubicBezTo>
                  <a:cubicBezTo>
                    <a:pt x="125" y="38"/>
                    <a:pt x="126" y="38"/>
                    <a:pt x="126" y="38"/>
                  </a:cubicBezTo>
                  <a:cubicBezTo>
                    <a:pt x="127" y="38"/>
                    <a:pt x="127" y="38"/>
                    <a:pt x="128" y="37"/>
                  </a:cubicBezTo>
                  <a:cubicBezTo>
                    <a:pt x="128" y="40"/>
                    <a:pt x="124" y="41"/>
                    <a:pt x="126" y="44"/>
                  </a:cubicBezTo>
                  <a:cubicBezTo>
                    <a:pt x="127" y="44"/>
                    <a:pt x="128" y="44"/>
                    <a:pt x="128" y="44"/>
                  </a:cubicBezTo>
                  <a:cubicBezTo>
                    <a:pt x="129" y="43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40"/>
                    <a:pt x="129" y="41"/>
                    <a:pt x="129" y="41"/>
                  </a:cubicBezTo>
                  <a:cubicBezTo>
                    <a:pt x="129" y="41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2" y="41"/>
                    <a:pt x="131" y="38"/>
                    <a:pt x="133" y="38"/>
                  </a:cubicBezTo>
                  <a:cubicBezTo>
                    <a:pt x="133" y="34"/>
                    <a:pt x="131" y="34"/>
                    <a:pt x="133" y="31"/>
                  </a:cubicBezTo>
                  <a:cubicBezTo>
                    <a:pt x="133" y="31"/>
                    <a:pt x="133" y="30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0"/>
                  </a:cubicBezTo>
                  <a:cubicBezTo>
                    <a:pt x="131" y="30"/>
                    <a:pt x="131" y="28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28"/>
                    <a:pt x="132" y="29"/>
                    <a:pt x="132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4" y="27"/>
                    <a:pt x="134" y="28"/>
                  </a:cubicBezTo>
                  <a:cubicBezTo>
                    <a:pt x="134" y="28"/>
                    <a:pt x="135" y="28"/>
                    <a:pt x="135" y="28"/>
                  </a:cubicBezTo>
                  <a:cubicBezTo>
                    <a:pt x="135" y="28"/>
                    <a:pt x="135" y="28"/>
                    <a:pt x="135" y="27"/>
                  </a:cubicBezTo>
                  <a:cubicBezTo>
                    <a:pt x="133" y="27"/>
                    <a:pt x="133" y="27"/>
                    <a:pt x="133" y="24"/>
                  </a:cubicBezTo>
                  <a:cubicBezTo>
                    <a:pt x="133" y="24"/>
                    <a:pt x="132" y="24"/>
                    <a:pt x="132" y="24"/>
                  </a:cubicBezTo>
                  <a:moveTo>
                    <a:pt x="53" y="25"/>
                  </a:moveTo>
                  <a:cubicBezTo>
                    <a:pt x="51" y="26"/>
                    <a:pt x="54" y="27"/>
                    <a:pt x="51" y="28"/>
                  </a:cubicBezTo>
                  <a:cubicBezTo>
                    <a:pt x="54" y="34"/>
                    <a:pt x="58" y="37"/>
                    <a:pt x="61" y="43"/>
                  </a:cubicBezTo>
                  <a:cubicBezTo>
                    <a:pt x="59" y="44"/>
                    <a:pt x="58" y="45"/>
                    <a:pt x="57" y="45"/>
                  </a:cubicBezTo>
                  <a:cubicBezTo>
                    <a:pt x="53" y="45"/>
                    <a:pt x="51" y="38"/>
                    <a:pt x="47" y="35"/>
                  </a:cubicBezTo>
                  <a:cubicBezTo>
                    <a:pt x="47" y="35"/>
                    <a:pt x="47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8" y="33"/>
                    <a:pt x="48" y="31"/>
                    <a:pt x="46" y="31"/>
                  </a:cubicBezTo>
                  <a:cubicBezTo>
                    <a:pt x="45" y="33"/>
                    <a:pt x="47" y="34"/>
                    <a:pt x="43" y="35"/>
                  </a:cubicBezTo>
                  <a:cubicBezTo>
                    <a:pt x="47" y="40"/>
                    <a:pt x="52" y="44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0" y="49"/>
                    <a:pt x="59" y="44"/>
                    <a:pt x="64" y="44"/>
                  </a:cubicBezTo>
                  <a:cubicBezTo>
                    <a:pt x="64" y="38"/>
                    <a:pt x="55" y="37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2"/>
                    <a:pt x="56" y="32"/>
                  </a:cubicBezTo>
                  <a:cubicBezTo>
                    <a:pt x="56" y="30"/>
                    <a:pt x="54" y="31"/>
                    <a:pt x="55" y="29"/>
                  </a:cubicBezTo>
                  <a:cubicBezTo>
                    <a:pt x="55" y="29"/>
                    <a:pt x="56" y="29"/>
                    <a:pt x="56" y="28"/>
                  </a:cubicBezTo>
                  <a:cubicBezTo>
                    <a:pt x="56" y="26"/>
                    <a:pt x="54" y="25"/>
                    <a:pt x="53" y="25"/>
                  </a:cubicBezTo>
                  <a:moveTo>
                    <a:pt x="138" y="26"/>
                  </a:moveTo>
                  <a:cubicBezTo>
                    <a:pt x="138" y="26"/>
                    <a:pt x="138" y="26"/>
                    <a:pt x="137" y="26"/>
                  </a:cubicBezTo>
                  <a:cubicBezTo>
                    <a:pt x="136" y="27"/>
                    <a:pt x="138" y="27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28"/>
                    <a:pt x="136" y="30"/>
                    <a:pt x="135" y="30"/>
                  </a:cubicBezTo>
                  <a:cubicBezTo>
                    <a:pt x="135" y="32"/>
                    <a:pt x="135" y="33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7" y="35"/>
                    <a:pt x="138" y="30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7"/>
                  </a:cubicBezTo>
                  <a:cubicBezTo>
                    <a:pt x="138" y="27"/>
                    <a:pt x="138" y="26"/>
                    <a:pt x="138" y="26"/>
                  </a:cubicBezTo>
                  <a:moveTo>
                    <a:pt x="112" y="28"/>
                  </a:moveTo>
                  <a:cubicBezTo>
                    <a:pt x="111" y="30"/>
                    <a:pt x="111" y="32"/>
                    <a:pt x="112" y="33"/>
                  </a:cubicBezTo>
                  <a:cubicBezTo>
                    <a:pt x="113" y="31"/>
                    <a:pt x="114" y="29"/>
                    <a:pt x="112" y="28"/>
                  </a:cubicBezTo>
                  <a:moveTo>
                    <a:pt x="142" y="29"/>
                  </a:moveTo>
                  <a:cubicBezTo>
                    <a:pt x="141" y="29"/>
                    <a:pt x="140" y="29"/>
                    <a:pt x="139" y="29"/>
                  </a:cubicBezTo>
                  <a:cubicBezTo>
                    <a:pt x="139" y="30"/>
                    <a:pt x="139" y="32"/>
                    <a:pt x="138" y="33"/>
                  </a:cubicBezTo>
                  <a:cubicBezTo>
                    <a:pt x="141" y="33"/>
                    <a:pt x="143" y="34"/>
                    <a:pt x="143" y="38"/>
                  </a:cubicBezTo>
                  <a:cubicBezTo>
                    <a:pt x="144" y="38"/>
                    <a:pt x="145" y="39"/>
                    <a:pt x="146" y="39"/>
                  </a:cubicBezTo>
                  <a:cubicBezTo>
                    <a:pt x="146" y="39"/>
                    <a:pt x="147" y="39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46"/>
                    <a:pt x="135" y="46"/>
                    <a:pt x="135" y="53"/>
                  </a:cubicBezTo>
                  <a:cubicBezTo>
                    <a:pt x="138" y="53"/>
                    <a:pt x="140" y="49"/>
                    <a:pt x="143" y="49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2" y="51"/>
                    <a:pt x="142" y="54"/>
                    <a:pt x="138" y="54"/>
                  </a:cubicBezTo>
                  <a:cubicBezTo>
                    <a:pt x="138" y="57"/>
                    <a:pt x="138" y="63"/>
                    <a:pt x="141" y="63"/>
                  </a:cubicBezTo>
                  <a:cubicBezTo>
                    <a:pt x="141" y="63"/>
                    <a:pt x="142" y="63"/>
                    <a:pt x="142" y="63"/>
                  </a:cubicBezTo>
                  <a:cubicBezTo>
                    <a:pt x="143" y="63"/>
                    <a:pt x="141" y="62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3" y="61"/>
                    <a:pt x="143" y="60"/>
                    <a:pt x="144" y="60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60"/>
                    <a:pt x="147" y="60"/>
                    <a:pt x="147" y="60"/>
                  </a:cubicBezTo>
                  <a:cubicBezTo>
                    <a:pt x="144" y="62"/>
                    <a:pt x="148" y="65"/>
                    <a:pt x="145" y="66"/>
                  </a:cubicBezTo>
                  <a:cubicBezTo>
                    <a:pt x="144" y="65"/>
                    <a:pt x="143" y="65"/>
                    <a:pt x="142" y="65"/>
                  </a:cubicBezTo>
                  <a:cubicBezTo>
                    <a:pt x="141" y="65"/>
                    <a:pt x="140" y="65"/>
                    <a:pt x="139" y="65"/>
                  </a:cubicBezTo>
                  <a:cubicBezTo>
                    <a:pt x="137" y="58"/>
                    <a:pt x="129" y="54"/>
                    <a:pt x="125" y="48"/>
                  </a:cubicBezTo>
                  <a:cubicBezTo>
                    <a:pt x="125" y="48"/>
                    <a:pt x="125" y="48"/>
                    <a:pt x="124" y="48"/>
                  </a:cubicBezTo>
                  <a:cubicBezTo>
                    <a:pt x="123" y="48"/>
                    <a:pt x="119" y="45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6" y="43"/>
                    <a:pt x="116" y="43"/>
                  </a:cubicBezTo>
                  <a:cubicBezTo>
                    <a:pt x="116" y="41"/>
                    <a:pt x="115" y="40"/>
                    <a:pt x="113" y="40"/>
                  </a:cubicBezTo>
                  <a:cubicBezTo>
                    <a:pt x="112" y="41"/>
                    <a:pt x="111" y="42"/>
                    <a:pt x="109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05" y="40"/>
                    <a:pt x="97" y="38"/>
                    <a:pt x="91" y="38"/>
                  </a:cubicBezTo>
                  <a:cubicBezTo>
                    <a:pt x="90" y="38"/>
                    <a:pt x="89" y="38"/>
                    <a:pt x="88" y="38"/>
                  </a:cubicBezTo>
                  <a:cubicBezTo>
                    <a:pt x="88" y="39"/>
                    <a:pt x="87" y="40"/>
                    <a:pt x="87" y="41"/>
                  </a:cubicBezTo>
                  <a:cubicBezTo>
                    <a:pt x="103" y="41"/>
                    <a:pt x="112" y="45"/>
                    <a:pt x="124" y="50"/>
                  </a:cubicBezTo>
                  <a:cubicBezTo>
                    <a:pt x="123" y="53"/>
                    <a:pt x="125" y="53"/>
                    <a:pt x="127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8"/>
                    <a:pt x="134" y="58"/>
                    <a:pt x="133" y="63"/>
                  </a:cubicBezTo>
                  <a:cubicBezTo>
                    <a:pt x="134" y="63"/>
                    <a:pt x="135" y="64"/>
                    <a:pt x="136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65"/>
                    <a:pt x="134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8" y="68"/>
                    <a:pt x="139" y="73"/>
                    <a:pt x="142" y="77"/>
                  </a:cubicBezTo>
                  <a:cubicBezTo>
                    <a:pt x="138" y="76"/>
                    <a:pt x="137" y="74"/>
                    <a:pt x="133" y="74"/>
                  </a:cubicBezTo>
                  <a:cubicBezTo>
                    <a:pt x="132" y="74"/>
                    <a:pt x="131" y="74"/>
                    <a:pt x="131" y="74"/>
                  </a:cubicBezTo>
                  <a:cubicBezTo>
                    <a:pt x="136" y="84"/>
                    <a:pt x="153" y="80"/>
                    <a:pt x="161" y="86"/>
                  </a:cubicBezTo>
                  <a:cubicBezTo>
                    <a:pt x="160" y="88"/>
                    <a:pt x="160" y="90"/>
                    <a:pt x="160" y="92"/>
                  </a:cubicBezTo>
                  <a:cubicBezTo>
                    <a:pt x="165" y="92"/>
                    <a:pt x="165" y="97"/>
                    <a:pt x="167" y="100"/>
                  </a:cubicBezTo>
                  <a:cubicBezTo>
                    <a:pt x="166" y="108"/>
                    <a:pt x="163" y="118"/>
                    <a:pt x="153" y="119"/>
                  </a:cubicBezTo>
                  <a:cubicBezTo>
                    <a:pt x="152" y="121"/>
                    <a:pt x="153" y="124"/>
                    <a:pt x="151" y="124"/>
                  </a:cubicBezTo>
                  <a:cubicBezTo>
                    <a:pt x="150" y="124"/>
                    <a:pt x="149" y="124"/>
                    <a:pt x="149" y="124"/>
                  </a:cubicBezTo>
                  <a:cubicBezTo>
                    <a:pt x="148" y="124"/>
                    <a:pt x="147" y="124"/>
                    <a:pt x="147" y="125"/>
                  </a:cubicBezTo>
                  <a:cubicBezTo>
                    <a:pt x="142" y="119"/>
                    <a:pt x="129" y="120"/>
                    <a:pt x="121" y="116"/>
                  </a:cubicBezTo>
                  <a:cubicBezTo>
                    <a:pt x="120" y="118"/>
                    <a:pt x="119" y="118"/>
                    <a:pt x="120" y="120"/>
                  </a:cubicBezTo>
                  <a:cubicBezTo>
                    <a:pt x="122" y="121"/>
                    <a:pt x="128" y="120"/>
                    <a:pt x="129" y="124"/>
                  </a:cubicBezTo>
                  <a:cubicBezTo>
                    <a:pt x="121" y="127"/>
                    <a:pt x="114" y="135"/>
                    <a:pt x="105" y="135"/>
                  </a:cubicBezTo>
                  <a:cubicBezTo>
                    <a:pt x="104" y="135"/>
                    <a:pt x="104" y="135"/>
                    <a:pt x="103" y="135"/>
                  </a:cubicBezTo>
                  <a:cubicBezTo>
                    <a:pt x="102" y="136"/>
                    <a:pt x="101" y="136"/>
                    <a:pt x="100" y="137"/>
                  </a:cubicBezTo>
                  <a:cubicBezTo>
                    <a:pt x="99" y="136"/>
                    <a:pt x="98" y="135"/>
                    <a:pt x="97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6"/>
                    <a:pt x="97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7"/>
                    <a:pt x="93" y="136"/>
                    <a:pt x="93" y="135"/>
                  </a:cubicBezTo>
                  <a:cubicBezTo>
                    <a:pt x="93" y="135"/>
                    <a:pt x="92" y="135"/>
                    <a:pt x="92" y="135"/>
                  </a:cubicBezTo>
                  <a:cubicBezTo>
                    <a:pt x="91" y="135"/>
                    <a:pt x="90" y="135"/>
                    <a:pt x="89" y="136"/>
                  </a:cubicBezTo>
                  <a:cubicBezTo>
                    <a:pt x="78" y="134"/>
                    <a:pt x="64" y="129"/>
                    <a:pt x="58" y="118"/>
                  </a:cubicBezTo>
                  <a:cubicBezTo>
                    <a:pt x="58" y="118"/>
                    <a:pt x="59" y="118"/>
                    <a:pt x="59" y="118"/>
                  </a:cubicBezTo>
                  <a:cubicBezTo>
                    <a:pt x="60" y="118"/>
                    <a:pt x="61" y="119"/>
                    <a:pt x="62" y="119"/>
                  </a:cubicBezTo>
                  <a:cubicBezTo>
                    <a:pt x="65" y="118"/>
                    <a:pt x="63" y="116"/>
                    <a:pt x="63" y="115"/>
                  </a:cubicBezTo>
                  <a:cubicBezTo>
                    <a:pt x="66" y="118"/>
                    <a:pt x="73" y="124"/>
                    <a:pt x="77" y="124"/>
                  </a:cubicBezTo>
                  <a:cubicBezTo>
                    <a:pt x="80" y="124"/>
                    <a:pt x="82" y="122"/>
                    <a:pt x="82" y="116"/>
                  </a:cubicBezTo>
                  <a:cubicBezTo>
                    <a:pt x="81" y="115"/>
                    <a:pt x="80" y="114"/>
                    <a:pt x="79" y="114"/>
                  </a:cubicBezTo>
                  <a:cubicBezTo>
                    <a:pt x="76" y="114"/>
                    <a:pt x="74" y="116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9"/>
                    <a:pt x="76" y="119"/>
                    <a:pt x="77" y="119"/>
                  </a:cubicBezTo>
                  <a:cubicBezTo>
                    <a:pt x="77" y="120"/>
                    <a:pt x="78" y="120"/>
                    <a:pt x="78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19"/>
                    <a:pt x="79" y="117"/>
                    <a:pt x="80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9"/>
                    <a:pt x="81" y="121"/>
                    <a:pt x="79" y="122"/>
                  </a:cubicBezTo>
                  <a:cubicBezTo>
                    <a:pt x="79" y="121"/>
                    <a:pt x="78" y="121"/>
                    <a:pt x="77" y="121"/>
                  </a:cubicBezTo>
                  <a:cubicBezTo>
                    <a:pt x="77" y="121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4" y="121"/>
                    <a:pt x="74" y="121"/>
                  </a:cubicBezTo>
                  <a:cubicBezTo>
                    <a:pt x="72" y="117"/>
                    <a:pt x="68" y="115"/>
                    <a:pt x="65" y="111"/>
                  </a:cubicBezTo>
                  <a:cubicBezTo>
                    <a:pt x="64" y="111"/>
                    <a:pt x="64" y="111"/>
                    <a:pt x="63" y="111"/>
                  </a:cubicBezTo>
                  <a:cubicBezTo>
                    <a:pt x="61" y="111"/>
                    <a:pt x="59" y="111"/>
                    <a:pt x="58" y="112"/>
                  </a:cubicBezTo>
                  <a:cubicBezTo>
                    <a:pt x="60" y="113"/>
                    <a:pt x="57" y="116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8" y="118"/>
                    <a:pt x="57" y="118"/>
                    <a:pt x="57" y="118"/>
                  </a:cubicBezTo>
                  <a:cubicBezTo>
                    <a:pt x="54" y="113"/>
                    <a:pt x="50" y="108"/>
                    <a:pt x="51" y="101"/>
                  </a:cubicBezTo>
                  <a:cubicBezTo>
                    <a:pt x="50" y="101"/>
                    <a:pt x="49" y="101"/>
                    <a:pt x="49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50" y="124"/>
                    <a:pt x="72" y="139"/>
                    <a:pt x="95" y="139"/>
                  </a:cubicBezTo>
                  <a:cubicBezTo>
                    <a:pt x="102" y="139"/>
                    <a:pt x="109" y="138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5"/>
                    <a:pt x="116" y="137"/>
                    <a:pt x="115" y="137"/>
                  </a:cubicBezTo>
                  <a:cubicBezTo>
                    <a:pt x="114" y="137"/>
                    <a:pt x="113" y="137"/>
                    <a:pt x="111" y="137"/>
                  </a:cubicBezTo>
                  <a:cubicBezTo>
                    <a:pt x="111" y="138"/>
                    <a:pt x="110" y="139"/>
                    <a:pt x="110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0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2"/>
                    <a:pt x="114" y="142"/>
                    <a:pt x="115" y="143"/>
                  </a:cubicBezTo>
                  <a:cubicBezTo>
                    <a:pt x="114" y="144"/>
                    <a:pt x="114" y="145"/>
                    <a:pt x="113" y="146"/>
                  </a:cubicBezTo>
                  <a:cubicBezTo>
                    <a:pt x="116" y="149"/>
                    <a:pt x="114" y="157"/>
                    <a:pt x="119" y="159"/>
                  </a:cubicBezTo>
                  <a:cubicBezTo>
                    <a:pt x="120" y="158"/>
                    <a:pt x="118" y="155"/>
                    <a:pt x="119" y="154"/>
                  </a:cubicBezTo>
                  <a:cubicBezTo>
                    <a:pt x="121" y="152"/>
                    <a:pt x="122" y="153"/>
                    <a:pt x="123" y="151"/>
                  </a:cubicBezTo>
                  <a:cubicBezTo>
                    <a:pt x="123" y="154"/>
                    <a:pt x="125" y="155"/>
                    <a:pt x="127" y="156"/>
                  </a:cubicBezTo>
                  <a:cubicBezTo>
                    <a:pt x="125" y="149"/>
                    <a:pt x="119" y="145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9" y="136"/>
                    <a:pt x="117" y="136"/>
                    <a:pt x="117" y="134"/>
                  </a:cubicBezTo>
                  <a:cubicBezTo>
                    <a:pt x="117" y="133"/>
                    <a:pt x="118" y="133"/>
                    <a:pt x="118" y="133"/>
                  </a:cubicBezTo>
                  <a:cubicBezTo>
                    <a:pt x="119" y="133"/>
                    <a:pt x="119" y="134"/>
                    <a:pt x="120" y="134"/>
                  </a:cubicBezTo>
                  <a:cubicBezTo>
                    <a:pt x="120" y="134"/>
                    <a:pt x="121" y="134"/>
                    <a:pt x="121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1" y="131"/>
                    <a:pt x="124" y="131"/>
                    <a:pt x="125" y="129"/>
                  </a:cubicBezTo>
                  <a:cubicBezTo>
                    <a:pt x="127" y="126"/>
                    <a:pt x="131" y="125"/>
                    <a:pt x="135" y="125"/>
                  </a:cubicBezTo>
                  <a:cubicBezTo>
                    <a:pt x="141" y="125"/>
                    <a:pt x="147" y="127"/>
                    <a:pt x="154" y="128"/>
                  </a:cubicBezTo>
                  <a:cubicBezTo>
                    <a:pt x="154" y="125"/>
                    <a:pt x="154" y="122"/>
                    <a:pt x="156" y="121"/>
                  </a:cubicBezTo>
                  <a:cubicBezTo>
                    <a:pt x="170" y="121"/>
                    <a:pt x="174" y="96"/>
                    <a:pt x="163" y="88"/>
                  </a:cubicBezTo>
                  <a:cubicBezTo>
                    <a:pt x="164" y="87"/>
                    <a:pt x="164" y="85"/>
                    <a:pt x="164" y="83"/>
                  </a:cubicBezTo>
                  <a:cubicBezTo>
                    <a:pt x="160" y="81"/>
                    <a:pt x="153" y="81"/>
                    <a:pt x="150" y="78"/>
                  </a:cubicBezTo>
                  <a:cubicBezTo>
                    <a:pt x="151" y="77"/>
                    <a:pt x="153" y="78"/>
                    <a:pt x="153" y="76"/>
                  </a:cubicBezTo>
                  <a:cubicBezTo>
                    <a:pt x="152" y="75"/>
                    <a:pt x="151" y="75"/>
                    <a:pt x="151" y="75"/>
                  </a:cubicBezTo>
                  <a:cubicBezTo>
                    <a:pt x="150" y="75"/>
                    <a:pt x="149" y="75"/>
                    <a:pt x="148" y="76"/>
                  </a:cubicBezTo>
                  <a:cubicBezTo>
                    <a:pt x="147" y="76"/>
                    <a:pt x="147" y="76"/>
                    <a:pt x="146" y="76"/>
                  </a:cubicBezTo>
                  <a:cubicBezTo>
                    <a:pt x="145" y="76"/>
                    <a:pt x="145" y="76"/>
                    <a:pt x="144" y="76"/>
                  </a:cubicBezTo>
                  <a:cubicBezTo>
                    <a:pt x="144" y="80"/>
                    <a:pt x="150" y="76"/>
                    <a:pt x="149" y="79"/>
                  </a:cubicBezTo>
                  <a:cubicBezTo>
                    <a:pt x="147" y="79"/>
                    <a:pt x="146" y="78"/>
                    <a:pt x="144" y="78"/>
                  </a:cubicBezTo>
                  <a:cubicBezTo>
                    <a:pt x="144" y="78"/>
                    <a:pt x="144" y="78"/>
                    <a:pt x="143" y="78"/>
                  </a:cubicBezTo>
                  <a:cubicBezTo>
                    <a:pt x="145" y="76"/>
                    <a:pt x="143" y="74"/>
                    <a:pt x="143" y="72"/>
                  </a:cubicBezTo>
                  <a:cubicBezTo>
                    <a:pt x="143" y="72"/>
                    <a:pt x="144" y="73"/>
                    <a:pt x="144" y="73"/>
                  </a:cubicBezTo>
                  <a:cubicBezTo>
                    <a:pt x="144" y="73"/>
                    <a:pt x="145" y="73"/>
                    <a:pt x="145" y="72"/>
                  </a:cubicBezTo>
                  <a:cubicBezTo>
                    <a:pt x="145" y="70"/>
                    <a:pt x="143" y="71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69"/>
                    <a:pt x="144" y="68"/>
                    <a:pt x="145" y="68"/>
                  </a:cubicBezTo>
                  <a:cubicBezTo>
                    <a:pt x="146" y="69"/>
                    <a:pt x="146" y="70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6" y="71"/>
                    <a:pt x="147" y="73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9" y="74"/>
                  </a:cubicBezTo>
                  <a:cubicBezTo>
                    <a:pt x="149" y="74"/>
                    <a:pt x="150" y="74"/>
                    <a:pt x="151" y="73"/>
                  </a:cubicBezTo>
                  <a:cubicBezTo>
                    <a:pt x="151" y="72"/>
                    <a:pt x="149" y="71"/>
                    <a:pt x="150" y="69"/>
                  </a:cubicBezTo>
                  <a:cubicBezTo>
                    <a:pt x="150" y="69"/>
                    <a:pt x="151" y="69"/>
                    <a:pt x="151" y="69"/>
                  </a:cubicBezTo>
                  <a:cubicBezTo>
                    <a:pt x="152" y="69"/>
                    <a:pt x="151" y="68"/>
                    <a:pt x="151" y="67"/>
                  </a:cubicBezTo>
                  <a:cubicBezTo>
                    <a:pt x="155" y="65"/>
                    <a:pt x="164" y="65"/>
                    <a:pt x="162" y="59"/>
                  </a:cubicBezTo>
                  <a:cubicBezTo>
                    <a:pt x="157" y="61"/>
                    <a:pt x="152" y="65"/>
                    <a:pt x="14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52" y="62"/>
                    <a:pt x="154" y="58"/>
                    <a:pt x="160" y="56"/>
                  </a:cubicBezTo>
                  <a:cubicBezTo>
                    <a:pt x="160" y="54"/>
                    <a:pt x="159" y="54"/>
                    <a:pt x="159" y="52"/>
                  </a:cubicBezTo>
                  <a:cubicBezTo>
                    <a:pt x="159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6" y="52"/>
                  </a:cubicBezTo>
                  <a:cubicBezTo>
                    <a:pt x="156" y="52"/>
                    <a:pt x="155" y="53"/>
                    <a:pt x="155" y="53"/>
                  </a:cubicBezTo>
                  <a:cubicBezTo>
                    <a:pt x="155" y="53"/>
                    <a:pt x="154" y="52"/>
                    <a:pt x="154" y="52"/>
                  </a:cubicBezTo>
                  <a:cubicBezTo>
                    <a:pt x="153" y="54"/>
                    <a:pt x="151" y="56"/>
                    <a:pt x="149" y="57"/>
                  </a:cubicBezTo>
                  <a:cubicBezTo>
                    <a:pt x="149" y="57"/>
                    <a:pt x="150" y="57"/>
                    <a:pt x="150" y="57"/>
                  </a:cubicBezTo>
                  <a:cubicBezTo>
                    <a:pt x="151" y="57"/>
                    <a:pt x="151" y="57"/>
                    <a:pt x="152" y="57"/>
                  </a:cubicBezTo>
                  <a:cubicBezTo>
                    <a:pt x="152" y="56"/>
                    <a:pt x="153" y="56"/>
                    <a:pt x="154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3" y="57"/>
                    <a:pt x="152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7"/>
                    <a:pt x="148" y="56"/>
                    <a:pt x="147" y="56"/>
                  </a:cubicBezTo>
                  <a:cubicBezTo>
                    <a:pt x="145" y="56"/>
                    <a:pt x="145" y="58"/>
                    <a:pt x="145" y="59"/>
                  </a:cubicBezTo>
                  <a:cubicBezTo>
                    <a:pt x="144" y="58"/>
                    <a:pt x="144" y="57"/>
                    <a:pt x="143" y="57"/>
                  </a:cubicBezTo>
                  <a:cubicBezTo>
                    <a:pt x="142" y="57"/>
                    <a:pt x="142" y="57"/>
                    <a:pt x="142" y="58"/>
                  </a:cubicBezTo>
                  <a:cubicBezTo>
                    <a:pt x="140" y="54"/>
                    <a:pt x="144" y="52"/>
                    <a:pt x="148" y="52"/>
                  </a:cubicBezTo>
                  <a:cubicBezTo>
                    <a:pt x="154" y="48"/>
                    <a:pt x="155" y="44"/>
                    <a:pt x="150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7"/>
                    <a:pt x="148" y="37"/>
                  </a:cubicBezTo>
                  <a:cubicBezTo>
                    <a:pt x="147" y="37"/>
                    <a:pt x="147" y="36"/>
                    <a:pt x="146" y="36"/>
                  </a:cubicBezTo>
                  <a:cubicBezTo>
                    <a:pt x="146" y="36"/>
                    <a:pt x="146" y="37"/>
                    <a:pt x="146" y="37"/>
                  </a:cubicBezTo>
                  <a:cubicBezTo>
                    <a:pt x="145" y="33"/>
                    <a:pt x="141" y="32"/>
                    <a:pt x="142" y="29"/>
                  </a:cubicBezTo>
                  <a:moveTo>
                    <a:pt x="95" y="34"/>
                  </a:moveTo>
                  <a:cubicBezTo>
                    <a:pt x="95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6" y="34"/>
                    <a:pt x="96" y="34"/>
                    <a:pt x="95" y="34"/>
                  </a:cubicBezTo>
                  <a:moveTo>
                    <a:pt x="139" y="35"/>
                  </a:moveTo>
                  <a:cubicBezTo>
                    <a:pt x="138" y="39"/>
                    <a:pt x="134" y="42"/>
                    <a:pt x="134" y="46"/>
                  </a:cubicBezTo>
                  <a:cubicBezTo>
                    <a:pt x="134" y="46"/>
                    <a:pt x="133" y="46"/>
                    <a:pt x="133" y="46"/>
                  </a:cubicBezTo>
                  <a:cubicBezTo>
                    <a:pt x="132" y="46"/>
                    <a:pt x="131" y="47"/>
                    <a:pt x="130" y="48"/>
                  </a:cubicBezTo>
                  <a:cubicBezTo>
                    <a:pt x="130" y="48"/>
                    <a:pt x="131" y="48"/>
                    <a:pt x="131" y="49"/>
                  </a:cubicBezTo>
                  <a:cubicBezTo>
                    <a:pt x="135" y="47"/>
                    <a:pt x="141" y="41"/>
                    <a:pt x="140" y="38"/>
                  </a:cubicBezTo>
                  <a:cubicBezTo>
                    <a:pt x="141" y="38"/>
                    <a:pt x="141" y="39"/>
                    <a:pt x="142" y="39"/>
                  </a:cubicBezTo>
                  <a:cubicBezTo>
                    <a:pt x="142" y="39"/>
                    <a:pt x="142" y="39"/>
                    <a:pt x="143" y="39"/>
                  </a:cubicBezTo>
                  <a:cubicBezTo>
                    <a:pt x="143" y="36"/>
                    <a:pt x="141" y="36"/>
                    <a:pt x="139" y="35"/>
                  </a:cubicBezTo>
                  <a:moveTo>
                    <a:pt x="97" y="35"/>
                  </a:moveTo>
                  <a:cubicBezTo>
                    <a:pt x="97" y="35"/>
                    <a:pt x="97" y="35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8" y="35"/>
                    <a:pt x="97" y="35"/>
                  </a:cubicBezTo>
                  <a:moveTo>
                    <a:pt x="110" y="37"/>
                  </a:moveTo>
                  <a:cubicBezTo>
                    <a:pt x="110" y="37"/>
                    <a:pt x="110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1" y="37"/>
                    <a:pt x="111" y="37"/>
                    <a:pt x="110" y="37"/>
                  </a:cubicBezTo>
                  <a:moveTo>
                    <a:pt x="81" y="38"/>
                  </a:moveTo>
                  <a:cubicBezTo>
                    <a:pt x="81" y="39"/>
                    <a:pt x="81" y="40"/>
                    <a:pt x="79" y="41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7" y="39"/>
                    <a:pt x="77" y="42"/>
                    <a:pt x="76" y="43"/>
                  </a:cubicBezTo>
                  <a:cubicBezTo>
                    <a:pt x="72" y="44"/>
                    <a:pt x="65" y="48"/>
                    <a:pt x="61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0" y="50"/>
                    <a:pt x="76" y="44"/>
                    <a:pt x="84" y="42"/>
                  </a:cubicBezTo>
                  <a:cubicBezTo>
                    <a:pt x="84" y="40"/>
                    <a:pt x="82" y="39"/>
                    <a:pt x="81" y="38"/>
                  </a:cubicBezTo>
                  <a:moveTo>
                    <a:pt x="86" y="41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6" y="42"/>
                    <a:pt x="87" y="42"/>
                    <a:pt x="86" y="41"/>
                  </a:cubicBezTo>
                  <a:moveTo>
                    <a:pt x="98" y="46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moveTo>
                    <a:pt x="98" y="46"/>
                  </a:moveTo>
                  <a:cubicBezTo>
                    <a:pt x="94" y="48"/>
                    <a:pt x="90" y="48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9" y="51"/>
                    <a:pt x="89" y="52"/>
                    <a:pt x="90" y="52"/>
                  </a:cubicBezTo>
                  <a:cubicBezTo>
                    <a:pt x="90" y="50"/>
                    <a:pt x="92" y="49"/>
                    <a:pt x="94" y="49"/>
                  </a:cubicBezTo>
                  <a:cubicBezTo>
                    <a:pt x="96" y="49"/>
                    <a:pt x="99" y="52"/>
                    <a:pt x="98" y="55"/>
                  </a:cubicBezTo>
                  <a:cubicBezTo>
                    <a:pt x="97" y="56"/>
                    <a:pt x="97" y="57"/>
                    <a:pt x="96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5"/>
                    <a:pt x="97" y="52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2" y="53"/>
                    <a:pt x="92" y="57"/>
                    <a:pt x="94" y="59"/>
                  </a:cubicBezTo>
                  <a:cubicBezTo>
                    <a:pt x="94" y="59"/>
                    <a:pt x="95" y="59"/>
                    <a:pt x="95" y="59"/>
                  </a:cubicBezTo>
                  <a:cubicBezTo>
                    <a:pt x="96" y="59"/>
                    <a:pt x="97" y="58"/>
                    <a:pt x="98" y="58"/>
                  </a:cubicBezTo>
                  <a:cubicBezTo>
                    <a:pt x="98" y="57"/>
                    <a:pt x="99" y="57"/>
                    <a:pt x="99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4"/>
                    <a:pt x="102" y="50"/>
                    <a:pt x="100" y="48"/>
                  </a:cubicBezTo>
                  <a:cubicBezTo>
                    <a:pt x="99" y="48"/>
                    <a:pt x="98" y="48"/>
                    <a:pt x="98" y="48"/>
                  </a:cubicBezTo>
                  <a:cubicBezTo>
                    <a:pt x="98" y="48"/>
                    <a:pt x="97" y="48"/>
                    <a:pt x="98" y="46"/>
                  </a:cubicBezTo>
                  <a:moveTo>
                    <a:pt x="82" y="47"/>
                  </a:moveTo>
                  <a:cubicBezTo>
                    <a:pt x="81" y="47"/>
                    <a:pt x="80" y="47"/>
                    <a:pt x="79" y="47"/>
                  </a:cubicBezTo>
                  <a:cubicBezTo>
                    <a:pt x="76" y="51"/>
                    <a:pt x="80" y="55"/>
                    <a:pt x="84" y="55"/>
                  </a:cubicBezTo>
                  <a:cubicBezTo>
                    <a:pt x="85" y="55"/>
                    <a:pt x="87" y="54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5" y="52"/>
                    <a:pt x="85" y="52"/>
                    <a:pt x="84" y="52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82" y="53"/>
                    <a:pt x="82" y="53"/>
                    <a:pt x="81" y="52"/>
                  </a:cubicBezTo>
                  <a:cubicBezTo>
                    <a:pt x="82" y="51"/>
                    <a:pt x="85" y="51"/>
                    <a:pt x="84" y="48"/>
                  </a:cubicBezTo>
                  <a:cubicBezTo>
                    <a:pt x="83" y="47"/>
                    <a:pt x="83" y="47"/>
                    <a:pt x="82" y="47"/>
                  </a:cubicBezTo>
                  <a:moveTo>
                    <a:pt x="35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3" y="52"/>
                    <a:pt x="32" y="56"/>
                  </a:cubicBezTo>
                  <a:cubicBezTo>
                    <a:pt x="18" y="58"/>
                    <a:pt x="14" y="78"/>
                    <a:pt x="25" y="87"/>
                  </a:cubicBezTo>
                  <a:cubicBezTo>
                    <a:pt x="25" y="90"/>
                    <a:pt x="22" y="94"/>
                    <a:pt x="27" y="94"/>
                  </a:cubicBezTo>
                  <a:cubicBezTo>
                    <a:pt x="28" y="92"/>
                    <a:pt x="26" y="87"/>
                    <a:pt x="28" y="86"/>
                  </a:cubicBezTo>
                  <a:cubicBezTo>
                    <a:pt x="17" y="81"/>
                    <a:pt x="21" y="57"/>
                    <a:pt x="35" y="57"/>
                  </a:cubicBezTo>
                  <a:cubicBezTo>
                    <a:pt x="34" y="53"/>
                    <a:pt x="40" y="54"/>
                    <a:pt x="39" y="49"/>
                  </a:cubicBezTo>
                  <a:cubicBezTo>
                    <a:pt x="38" y="49"/>
                    <a:pt x="36" y="48"/>
                    <a:pt x="35" y="48"/>
                  </a:cubicBezTo>
                  <a:moveTo>
                    <a:pt x="112" y="51"/>
                  </a:moveTo>
                  <a:cubicBezTo>
                    <a:pt x="107" y="52"/>
                    <a:pt x="104" y="59"/>
                    <a:pt x="109" y="63"/>
                  </a:cubicBezTo>
                  <a:cubicBezTo>
                    <a:pt x="111" y="62"/>
                    <a:pt x="113" y="62"/>
                    <a:pt x="114" y="61"/>
                  </a:cubicBezTo>
                  <a:cubicBezTo>
                    <a:pt x="115" y="59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9"/>
                  </a:cubicBezTo>
                  <a:cubicBezTo>
                    <a:pt x="110" y="60"/>
                    <a:pt x="111" y="60"/>
                    <a:pt x="110" y="61"/>
                  </a:cubicBezTo>
                  <a:cubicBezTo>
                    <a:pt x="109" y="60"/>
                    <a:pt x="108" y="59"/>
                    <a:pt x="108" y="58"/>
                  </a:cubicBezTo>
                  <a:cubicBezTo>
                    <a:pt x="109" y="57"/>
                    <a:pt x="108" y="56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1" y="55"/>
                    <a:pt x="111" y="55"/>
                  </a:cubicBezTo>
                  <a:cubicBezTo>
                    <a:pt x="112" y="55"/>
                    <a:pt x="112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7" y="57"/>
                    <a:pt x="120" y="66"/>
                    <a:pt x="125" y="66"/>
                  </a:cubicBezTo>
                  <a:cubicBezTo>
                    <a:pt x="126" y="66"/>
                    <a:pt x="128" y="65"/>
                    <a:pt x="129" y="64"/>
                  </a:cubicBezTo>
                  <a:cubicBezTo>
                    <a:pt x="129" y="63"/>
                    <a:pt x="129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7" y="61"/>
                    <a:pt x="127" y="59"/>
                    <a:pt x="125" y="59"/>
                  </a:cubicBezTo>
                  <a:cubicBezTo>
                    <a:pt x="124" y="61"/>
                    <a:pt x="127" y="60"/>
                    <a:pt x="127" y="62"/>
                  </a:cubicBezTo>
                  <a:cubicBezTo>
                    <a:pt x="126" y="63"/>
                    <a:pt x="126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2" y="61"/>
                    <a:pt x="118" y="59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7" y="55"/>
                    <a:pt x="115" y="52"/>
                    <a:pt x="112" y="51"/>
                  </a:cubicBezTo>
                  <a:moveTo>
                    <a:pt x="104" y="52"/>
                  </a:moveTo>
                  <a:cubicBezTo>
                    <a:pt x="104" y="52"/>
                    <a:pt x="104" y="52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4" y="52"/>
                    <a:pt x="104" y="52"/>
                  </a:cubicBezTo>
                  <a:moveTo>
                    <a:pt x="174" y="53"/>
                  </a:move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3"/>
                  </a:cubicBezTo>
                  <a:cubicBezTo>
                    <a:pt x="175" y="53"/>
                    <a:pt x="175" y="53"/>
                    <a:pt x="174" y="53"/>
                  </a:cubicBezTo>
                  <a:moveTo>
                    <a:pt x="103" y="54"/>
                  </a:moveTo>
                  <a:cubicBezTo>
                    <a:pt x="103" y="54"/>
                    <a:pt x="103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5"/>
                    <a:pt x="101" y="57"/>
                    <a:pt x="102" y="58"/>
                  </a:cubicBezTo>
                  <a:cubicBezTo>
                    <a:pt x="103" y="58"/>
                    <a:pt x="104" y="58"/>
                    <a:pt x="105" y="58"/>
                  </a:cubicBezTo>
                  <a:cubicBezTo>
                    <a:pt x="104" y="56"/>
                    <a:pt x="105" y="56"/>
                    <a:pt x="105" y="54"/>
                  </a:cubicBezTo>
                  <a:cubicBezTo>
                    <a:pt x="105" y="54"/>
                    <a:pt x="104" y="54"/>
                    <a:pt x="103" y="54"/>
                  </a:cubicBezTo>
                  <a:moveTo>
                    <a:pt x="40" y="62"/>
                  </a:moveTo>
                  <a:cubicBezTo>
                    <a:pt x="35" y="62"/>
                    <a:pt x="31" y="67"/>
                    <a:pt x="30" y="72"/>
                  </a:cubicBezTo>
                  <a:cubicBezTo>
                    <a:pt x="29" y="77"/>
                    <a:pt x="31" y="82"/>
                    <a:pt x="37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39" y="74"/>
                    <a:pt x="44" y="70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moveTo>
                    <a:pt x="144" y="62"/>
                  </a:moveTo>
                  <a:cubicBezTo>
                    <a:pt x="144" y="62"/>
                    <a:pt x="143" y="63"/>
                    <a:pt x="143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5" y="63"/>
                    <a:pt x="145" y="62"/>
                    <a:pt x="144" y="62"/>
                  </a:cubicBezTo>
                  <a:moveTo>
                    <a:pt x="131" y="64"/>
                  </a:moveTo>
                  <a:cubicBezTo>
                    <a:pt x="130" y="64"/>
                    <a:pt x="130" y="64"/>
                    <a:pt x="130" y="64"/>
                  </a:cubicBezTo>
                  <a:cubicBezTo>
                    <a:pt x="130" y="65"/>
                    <a:pt x="130" y="65"/>
                    <a:pt x="131" y="65"/>
                  </a:cubicBezTo>
                  <a:cubicBezTo>
                    <a:pt x="131" y="65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moveTo>
                    <a:pt x="137" y="69"/>
                  </a:moveTo>
                  <a:cubicBezTo>
                    <a:pt x="137" y="69"/>
                    <a:pt x="137" y="69"/>
                    <a:pt x="136" y="69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70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moveTo>
                    <a:pt x="42" y="71"/>
                  </a:moveTo>
                  <a:cubicBezTo>
                    <a:pt x="41" y="71"/>
                    <a:pt x="41" y="72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3"/>
                    <a:pt x="43" y="73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moveTo>
                    <a:pt x="66" y="71"/>
                  </a:moveTo>
                  <a:cubicBezTo>
                    <a:pt x="66" y="72"/>
                    <a:pt x="66" y="73"/>
                    <a:pt x="66" y="74"/>
                  </a:cubicBezTo>
                  <a:cubicBezTo>
                    <a:pt x="65" y="74"/>
                    <a:pt x="64" y="74"/>
                    <a:pt x="63" y="74"/>
                  </a:cubicBezTo>
                  <a:cubicBezTo>
                    <a:pt x="63" y="77"/>
                    <a:pt x="62" y="78"/>
                    <a:pt x="62" y="81"/>
                  </a:cubicBezTo>
                  <a:cubicBezTo>
                    <a:pt x="65" y="81"/>
                    <a:pt x="65" y="78"/>
                    <a:pt x="66" y="75"/>
                  </a:cubicBezTo>
                  <a:cubicBezTo>
                    <a:pt x="67" y="76"/>
                    <a:pt x="68" y="75"/>
                    <a:pt x="68" y="76"/>
                  </a:cubicBezTo>
                  <a:cubicBezTo>
                    <a:pt x="69" y="79"/>
                    <a:pt x="69" y="82"/>
                    <a:pt x="67" y="83"/>
                  </a:cubicBezTo>
                  <a:cubicBezTo>
                    <a:pt x="67" y="83"/>
                    <a:pt x="66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65" y="87"/>
                    <a:pt x="62" y="87"/>
                    <a:pt x="59" y="87"/>
                  </a:cubicBezTo>
                  <a:cubicBezTo>
                    <a:pt x="59" y="90"/>
                    <a:pt x="63" y="92"/>
                    <a:pt x="65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8" y="89"/>
                    <a:pt x="65" y="89"/>
                    <a:pt x="63" y="88"/>
                  </a:cubicBezTo>
                  <a:cubicBezTo>
                    <a:pt x="70" y="88"/>
                    <a:pt x="75" y="74"/>
                    <a:pt x="66" y="71"/>
                  </a:cubicBezTo>
                  <a:moveTo>
                    <a:pt x="59" y="71"/>
                  </a:moveTo>
                  <a:cubicBezTo>
                    <a:pt x="59" y="73"/>
                    <a:pt x="58" y="74"/>
                    <a:pt x="57" y="74"/>
                  </a:cubicBezTo>
                  <a:cubicBezTo>
                    <a:pt x="56" y="74"/>
                    <a:pt x="57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5"/>
                    <a:pt x="55" y="76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8" y="78"/>
                    <a:pt x="59" y="78"/>
                    <a:pt x="59" y="79"/>
                  </a:cubicBezTo>
                  <a:cubicBezTo>
                    <a:pt x="56" y="81"/>
                    <a:pt x="57" y="86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9"/>
                    <a:pt x="55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8" y="85"/>
                    <a:pt x="65" y="75"/>
                    <a:pt x="59" y="71"/>
                  </a:cubicBezTo>
                  <a:moveTo>
                    <a:pt x="41" y="74"/>
                  </a:moveTo>
                  <a:cubicBezTo>
                    <a:pt x="41" y="75"/>
                    <a:pt x="41" y="76"/>
                    <a:pt x="41" y="78"/>
                  </a:cubicBezTo>
                  <a:cubicBezTo>
                    <a:pt x="43" y="78"/>
                    <a:pt x="45" y="79"/>
                    <a:pt x="46" y="79"/>
                  </a:cubicBezTo>
                  <a:cubicBezTo>
                    <a:pt x="47" y="79"/>
                    <a:pt x="47" y="79"/>
                    <a:pt x="48" y="79"/>
                  </a:cubicBezTo>
                  <a:cubicBezTo>
                    <a:pt x="48" y="77"/>
                    <a:pt x="46" y="77"/>
                    <a:pt x="47" y="75"/>
                  </a:cubicBezTo>
                  <a:cubicBezTo>
                    <a:pt x="46" y="75"/>
                    <a:pt x="46" y="75"/>
                    <a:pt x="45" y="75"/>
                  </a:cubicBezTo>
                  <a:cubicBezTo>
                    <a:pt x="44" y="75"/>
                    <a:pt x="42" y="75"/>
                    <a:pt x="41" y="74"/>
                  </a:cubicBezTo>
                  <a:moveTo>
                    <a:pt x="83" y="75"/>
                  </a:moveTo>
                  <a:cubicBezTo>
                    <a:pt x="82" y="75"/>
                    <a:pt x="81" y="75"/>
                    <a:pt x="81" y="75"/>
                  </a:cubicBezTo>
                  <a:cubicBezTo>
                    <a:pt x="81" y="78"/>
                    <a:pt x="80" y="80"/>
                    <a:pt x="79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8" y="82"/>
                    <a:pt x="76" y="82"/>
                    <a:pt x="76" y="84"/>
                  </a:cubicBezTo>
                  <a:cubicBezTo>
                    <a:pt x="76" y="84"/>
                    <a:pt x="78" y="84"/>
                    <a:pt x="77" y="85"/>
                  </a:cubicBezTo>
                  <a:cubicBezTo>
                    <a:pt x="77" y="85"/>
                    <a:pt x="76" y="85"/>
                    <a:pt x="76" y="85"/>
                  </a:cubicBezTo>
                  <a:cubicBezTo>
                    <a:pt x="79" y="88"/>
                    <a:pt x="75" y="91"/>
                    <a:pt x="78" y="94"/>
                  </a:cubicBezTo>
                  <a:cubicBezTo>
                    <a:pt x="78" y="94"/>
                    <a:pt x="79" y="94"/>
                    <a:pt x="79" y="94"/>
                  </a:cubicBezTo>
                  <a:cubicBezTo>
                    <a:pt x="87" y="94"/>
                    <a:pt x="87" y="87"/>
                    <a:pt x="87" y="79"/>
                  </a:cubicBezTo>
                  <a:cubicBezTo>
                    <a:pt x="86" y="78"/>
                    <a:pt x="83" y="78"/>
                    <a:pt x="83" y="75"/>
                  </a:cubicBezTo>
                  <a:moveTo>
                    <a:pt x="53" y="77"/>
                  </a:moveTo>
                  <a:cubicBezTo>
                    <a:pt x="52" y="77"/>
                    <a:pt x="51" y="78"/>
                    <a:pt x="51" y="78"/>
                  </a:cubicBezTo>
                  <a:cubicBezTo>
                    <a:pt x="52" y="79"/>
                    <a:pt x="52" y="81"/>
                    <a:pt x="54" y="81"/>
                  </a:cubicBezTo>
                  <a:cubicBezTo>
                    <a:pt x="54" y="80"/>
                    <a:pt x="55" y="80"/>
                    <a:pt x="55" y="80"/>
                  </a:cubicBezTo>
                  <a:cubicBezTo>
                    <a:pt x="55" y="80"/>
                    <a:pt x="56" y="80"/>
                    <a:pt x="56" y="80"/>
                  </a:cubicBezTo>
                  <a:cubicBezTo>
                    <a:pt x="56" y="79"/>
                    <a:pt x="54" y="77"/>
                    <a:pt x="53" y="77"/>
                  </a:cubicBezTo>
                  <a:moveTo>
                    <a:pt x="92" y="80"/>
                  </a:moveTo>
                  <a:cubicBezTo>
                    <a:pt x="92" y="80"/>
                    <a:pt x="91" y="80"/>
                    <a:pt x="91" y="81"/>
                  </a:cubicBezTo>
                  <a:cubicBezTo>
                    <a:pt x="91" y="81"/>
                    <a:pt x="91" y="82"/>
                    <a:pt x="91" y="83"/>
                  </a:cubicBezTo>
                  <a:cubicBezTo>
                    <a:pt x="92" y="83"/>
                    <a:pt x="94" y="83"/>
                    <a:pt x="94" y="84"/>
                  </a:cubicBezTo>
                  <a:cubicBezTo>
                    <a:pt x="92" y="87"/>
                    <a:pt x="90" y="93"/>
                    <a:pt x="87" y="94"/>
                  </a:cubicBezTo>
                  <a:cubicBezTo>
                    <a:pt x="88" y="94"/>
                    <a:pt x="88" y="96"/>
                    <a:pt x="88" y="97"/>
                  </a:cubicBezTo>
                  <a:cubicBezTo>
                    <a:pt x="89" y="97"/>
                    <a:pt x="90" y="97"/>
                    <a:pt x="90" y="97"/>
                  </a:cubicBezTo>
                  <a:cubicBezTo>
                    <a:pt x="91" y="95"/>
                    <a:pt x="92" y="93"/>
                    <a:pt x="91" y="90"/>
                  </a:cubicBezTo>
                  <a:cubicBezTo>
                    <a:pt x="95" y="89"/>
                    <a:pt x="97" y="86"/>
                    <a:pt x="98" y="82"/>
                  </a:cubicBezTo>
                  <a:cubicBezTo>
                    <a:pt x="96" y="82"/>
                    <a:pt x="94" y="80"/>
                    <a:pt x="92" y="80"/>
                  </a:cubicBezTo>
                  <a:moveTo>
                    <a:pt x="6" y="80"/>
                  </a:move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7" y="82"/>
                    <a:pt x="7" y="82"/>
                  </a:cubicBezTo>
                  <a:cubicBezTo>
                    <a:pt x="7" y="81"/>
                    <a:pt x="7" y="80"/>
                    <a:pt x="6" y="80"/>
                  </a:cubicBezTo>
                  <a:moveTo>
                    <a:pt x="112" y="83"/>
                  </a:moveTo>
                  <a:cubicBezTo>
                    <a:pt x="111" y="85"/>
                    <a:pt x="110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8"/>
                    <a:pt x="109" y="88"/>
                    <a:pt x="110" y="89"/>
                  </a:cubicBezTo>
                  <a:cubicBezTo>
                    <a:pt x="111" y="88"/>
                    <a:pt x="111" y="86"/>
                    <a:pt x="112" y="86"/>
                  </a:cubicBezTo>
                  <a:cubicBezTo>
                    <a:pt x="114" y="87"/>
                    <a:pt x="114" y="88"/>
                    <a:pt x="114" y="90"/>
                  </a:cubicBezTo>
                  <a:cubicBezTo>
                    <a:pt x="112" y="91"/>
                    <a:pt x="111" y="93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2" y="94"/>
                    <a:pt x="113" y="96"/>
                    <a:pt x="113" y="97"/>
                  </a:cubicBezTo>
                  <a:cubicBezTo>
                    <a:pt x="112" y="99"/>
                    <a:pt x="111" y="100"/>
                    <a:pt x="109" y="100"/>
                  </a:cubicBezTo>
                  <a:cubicBezTo>
                    <a:pt x="108" y="99"/>
                    <a:pt x="110" y="98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5" y="99"/>
                    <a:pt x="108" y="102"/>
                    <a:pt x="111" y="102"/>
                  </a:cubicBezTo>
                  <a:cubicBezTo>
                    <a:pt x="112" y="102"/>
                    <a:pt x="113" y="101"/>
                    <a:pt x="114" y="101"/>
                  </a:cubicBezTo>
                  <a:cubicBezTo>
                    <a:pt x="114" y="94"/>
                    <a:pt x="121" y="85"/>
                    <a:pt x="112" y="83"/>
                  </a:cubicBezTo>
                  <a:moveTo>
                    <a:pt x="73" y="84"/>
                  </a:moveTo>
                  <a:cubicBezTo>
                    <a:pt x="72" y="84"/>
                    <a:pt x="71" y="84"/>
                    <a:pt x="71" y="85"/>
                  </a:cubicBezTo>
                  <a:cubicBezTo>
                    <a:pt x="71" y="85"/>
                    <a:pt x="72" y="85"/>
                    <a:pt x="73" y="85"/>
                  </a:cubicBezTo>
                  <a:cubicBezTo>
                    <a:pt x="74" y="85"/>
                    <a:pt x="75" y="85"/>
                    <a:pt x="75" y="84"/>
                  </a:cubicBezTo>
                  <a:cubicBezTo>
                    <a:pt x="74" y="84"/>
                    <a:pt x="73" y="84"/>
                    <a:pt x="73" y="84"/>
                  </a:cubicBezTo>
                  <a:moveTo>
                    <a:pt x="137" y="85"/>
                  </a:moveTo>
                  <a:cubicBezTo>
                    <a:pt x="137" y="85"/>
                    <a:pt x="137" y="85"/>
                    <a:pt x="136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5"/>
                    <a:pt x="137" y="85"/>
                    <a:pt x="137" y="85"/>
                  </a:cubicBezTo>
                  <a:moveTo>
                    <a:pt x="104" y="87"/>
                  </a:moveTo>
                  <a:cubicBezTo>
                    <a:pt x="104" y="87"/>
                    <a:pt x="104" y="87"/>
                    <a:pt x="104" y="87"/>
                  </a:cubicBezTo>
                  <a:cubicBezTo>
                    <a:pt x="104" y="88"/>
                    <a:pt x="103" y="88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0" y="87"/>
                    <a:pt x="100" y="87"/>
                    <a:pt x="100" y="88"/>
                  </a:cubicBezTo>
                  <a:cubicBezTo>
                    <a:pt x="100" y="90"/>
                    <a:pt x="104" y="89"/>
                    <a:pt x="106" y="90"/>
                  </a:cubicBezTo>
                  <a:cubicBezTo>
                    <a:pt x="105" y="89"/>
                    <a:pt x="106" y="87"/>
                    <a:pt x="104" y="87"/>
                  </a:cubicBezTo>
                  <a:moveTo>
                    <a:pt x="123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89"/>
                    <a:pt x="120" y="90"/>
                    <a:pt x="121" y="9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2" y="94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2" y="93"/>
                    <a:pt x="123" y="93"/>
                    <a:pt x="123" y="93"/>
                  </a:cubicBezTo>
                  <a:cubicBezTo>
                    <a:pt x="123" y="94"/>
                    <a:pt x="123" y="96"/>
                    <a:pt x="123" y="97"/>
                  </a:cubicBezTo>
                  <a:cubicBezTo>
                    <a:pt x="123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1" y="97"/>
                    <a:pt x="121" y="96"/>
                    <a:pt x="121" y="96"/>
                  </a:cubicBezTo>
                  <a:cubicBezTo>
                    <a:pt x="121" y="96"/>
                    <a:pt x="121" y="97"/>
                    <a:pt x="121" y="97"/>
                  </a:cubicBezTo>
                  <a:cubicBezTo>
                    <a:pt x="122" y="99"/>
                    <a:pt x="123" y="100"/>
                    <a:pt x="123" y="101"/>
                  </a:cubicBezTo>
                  <a:cubicBezTo>
                    <a:pt x="127" y="99"/>
                    <a:pt x="125" y="92"/>
                    <a:pt x="126" y="89"/>
                  </a:cubicBezTo>
                  <a:cubicBezTo>
                    <a:pt x="125" y="89"/>
                    <a:pt x="125" y="88"/>
                    <a:pt x="123" y="88"/>
                  </a:cubicBezTo>
                  <a:moveTo>
                    <a:pt x="134" y="90"/>
                  </a:moveTo>
                  <a:cubicBezTo>
                    <a:pt x="134" y="92"/>
                    <a:pt x="134" y="95"/>
                    <a:pt x="132" y="95"/>
                  </a:cubicBezTo>
                  <a:cubicBezTo>
                    <a:pt x="134" y="100"/>
                    <a:pt x="129" y="103"/>
                    <a:pt x="130" y="109"/>
                  </a:cubicBezTo>
                  <a:cubicBezTo>
                    <a:pt x="130" y="109"/>
                    <a:pt x="130" y="109"/>
                    <a:pt x="131" y="109"/>
                  </a:cubicBezTo>
                  <a:cubicBezTo>
                    <a:pt x="131" y="109"/>
                    <a:pt x="132" y="109"/>
                    <a:pt x="133" y="109"/>
                  </a:cubicBezTo>
                  <a:cubicBezTo>
                    <a:pt x="134" y="109"/>
                    <a:pt x="135" y="110"/>
                    <a:pt x="136" y="110"/>
                  </a:cubicBezTo>
                  <a:cubicBezTo>
                    <a:pt x="136" y="110"/>
                    <a:pt x="137" y="109"/>
                    <a:pt x="137" y="109"/>
                  </a:cubicBezTo>
                  <a:cubicBezTo>
                    <a:pt x="136" y="108"/>
                    <a:pt x="134" y="108"/>
                    <a:pt x="133" y="106"/>
                  </a:cubicBezTo>
                  <a:cubicBezTo>
                    <a:pt x="134" y="104"/>
                    <a:pt x="133" y="101"/>
                    <a:pt x="135" y="100"/>
                  </a:cubicBezTo>
                  <a:cubicBezTo>
                    <a:pt x="136" y="101"/>
                    <a:pt x="136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0"/>
                    <a:pt x="138" y="99"/>
                    <a:pt x="136" y="98"/>
                  </a:cubicBezTo>
                  <a:cubicBezTo>
                    <a:pt x="136" y="98"/>
                    <a:pt x="136" y="99"/>
                    <a:pt x="136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6" y="97"/>
                    <a:pt x="135" y="94"/>
                    <a:pt x="137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8" y="93"/>
                    <a:pt x="138" y="94"/>
                    <a:pt x="138" y="94"/>
                  </a:cubicBezTo>
                  <a:cubicBezTo>
                    <a:pt x="139" y="94"/>
                    <a:pt x="139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3"/>
                    <a:pt x="142" y="93"/>
                    <a:pt x="142" y="92"/>
                  </a:cubicBezTo>
                  <a:cubicBezTo>
                    <a:pt x="139" y="90"/>
                    <a:pt x="137" y="91"/>
                    <a:pt x="134" y="90"/>
                  </a:cubicBezTo>
                  <a:moveTo>
                    <a:pt x="99" y="91"/>
                  </a:move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2"/>
                    <a:pt x="98" y="93"/>
                  </a:cubicBezTo>
                  <a:cubicBezTo>
                    <a:pt x="99" y="93"/>
                    <a:pt x="100" y="93"/>
                    <a:pt x="101" y="93"/>
                  </a:cubicBezTo>
                  <a:cubicBezTo>
                    <a:pt x="101" y="92"/>
                    <a:pt x="101" y="91"/>
                    <a:pt x="99" y="91"/>
                  </a:cubicBezTo>
                  <a:moveTo>
                    <a:pt x="102" y="92"/>
                  </a:moveTo>
                  <a:cubicBezTo>
                    <a:pt x="102" y="92"/>
                    <a:pt x="102" y="92"/>
                    <a:pt x="101" y="92"/>
                  </a:cubicBezTo>
                  <a:cubicBezTo>
                    <a:pt x="101" y="94"/>
                    <a:pt x="102" y="94"/>
                    <a:pt x="103" y="94"/>
                  </a:cubicBezTo>
                  <a:cubicBezTo>
                    <a:pt x="104" y="94"/>
                    <a:pt x="104" y="94"/>
                    <a:pt x="105" y="94"/>
                  </a:cubicBezTo>
                  <a:cubicBezTo>
                    <a:pt x="105" y="93"/>
                    <a:pt x="104" y="92"/>
                    <a:pt x="102" y="92"/>
                  </a:cubicBezTo>
                  <a:moveTo>
                    <a:pt x="146" y="93"/>
                  </a:moveTo>
                  <a:cubicBezTo>
                    <a:pt x="142" y="93"/>
                    <a:pt x="145" y="100"/>
                    <a:pt x="146" y="101"/>
                  </a:cubicBezTo>
                  <a:cubicBezTo>
                    <a:pt x="144" y="104"/>
                    <a:pt x="138" y="109"/>
                    <a:pt x="142" y="112"/>
                  </a:cubicBezTo>
                  <a:cubicBezTo>
                    <a:pt x="143" y="110"/>
                    <a:pt x="143" y="106"/>
                    <a:pt x="146" y="106"/>
                  </a:cubicBezTo>
                  <a:cubicBezTo>
                    <a:pt x="146" y="108"/>
                    <a:pt x="145" y="110"/>
                    <a:pt x="146" y="113"/>
                  </a:cubicBezTo>
                  <a:cubicBezTo>
                    <a:pt x="146" y="113"/>
                    <a:pt x="147" y="113"/>
                    <a:pt x="148" y="113"/>
                  </a:cubicBezTo>
                  <a:cubicBezTo>
                    <a:pt x="148" y="107"/>
                    <a:pt x="148" y="104"/>
                    <a:pt x="148" y="99"/>
                  </a:cubicBezTo>
                  <a:cubicBezTo>
                    <a:pt x="148" y="99"/>
                    <a:pt x="148" y="99"/>
                    <a:pt x="149" y="99"/>
                  </a:cubicBezTo>
                  <a:cubicBezTo>
                    <a:pt x="151" y="99"/>
                    <a:pt x="150" y="96"/>
                    <a:pt x="152" y="95"/>
                  </a:cubicBezTo>
                  <a:cubicBezTo>
                    <a:pt x="152" y="95"/>
                    <a:pt x="152" y="95"/>
                    <a:pt x="151" y="95"/>
                  </a:cubicBezTo>
                  <a:cubicBezTo>
                    <a:pt x="151" y="95"/>
                    <a:pt x="150" y="96"/>
                    <a:pt x="149" y="96"/>
                  </a:cubicBezTo>
                  <a:cubicBezTo>
                    <a:pt x="149" y="97"/>
                    <a:pt x="148" y="98"/>
                    <a:pt x="148" y="98"/>
                  </a:cubicBezTo>
                  <a:cubicBezTo>
                    <a:pt x="148" y="98"/>
                    <a:pt x="148" y="97"/>
                    <a:pt x="148" y="97"/>
                  </a:cubicBezTo>
                  <a:cubicBezTo>
                    <a:pt x="148" y="95"/>
                    <a:pt x="147" y="94"/>
                    <a:pt x="146" y="93"/>
                  </a:cubicBezTo>
                  <a:moveTo>
                    <a:pt x="120" y="96"/>
                  </a:moveTo>
                  <a:cubicBezTo>
                    <a:pt x="119" y="96"/>
                    <a:pt x="118" y="96"/>
                    <a:pt x="118" y="96"/>
                  </a:cubicBezTo>
                  <a:cubicBezTo>
                    <a:pt x="117" y="98"/>
                    <a:pt x="118" y="98"/>
                    <a:pt x="119" y="98"/>
                  </a:cubicBezTo>
                  <a:cubicBezTo>
                    <a:pt x="119" y="98"/>
                    <a:pt x="120" y="98"/>
                    <a:pt x="120" y="98"/>
                  </a:cubicBezTo>
                  <a:cubicBezTo>
                    <a:pt x="120" y="98"/>
                    <a:pt x="120" y="97"/>
                    <a:pt x="120" y="96"/>
                  </a:cubicBezTo>
                  <a:moveTo>
                    <a:pt x="157" y="96"/>
                  </a:moveTo>
                  <a:cubicBezTo>
                    <a:pt x="151" y="96"/>
                    <a:pt x="151" y="109"/>
                    <a:pt x="150" y="114"/>
                  </a:cubicBezTo>
                  <a:cubicBezTo>
                    <a:pt x="150" y="114"/>
                    <a:pt x="151" y="114"/>
                    <a:pt x="151" y="114"/>
                  </a:cubicBezTo>
                  <a:cubicBezTo>
                    <a:pt x="151" y="114"/>
                    <a:pt x="151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2" y="110"/>
                    <a:pt x="154" y="107"/>
                    <a:pt x="156" y="106"/>
                  </a:cubicBezTo>
                  <a:cubicBezTo>
                    <a:pt x="153" y="105"/>
                    <a:pt x="154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9" y="101"/>
                    <a:pt x="154" y="105"/>
                    <a:pt x="158" y="107"/>
                  </a:cubicBezTo>
                  <a:cubicBezTo>
                    <a:pt x="161" y="105"/>
                    <a:pt x="161" y="101"/>
                    <a:pt x="161" y="97"/>
                  </a:cubicBezTo>
                  <a:cubicBezTo>
                    <a:pt x="160" y="97"/>
                    <a:pt x="158" y="96"/>
                    <a:pt x="157" y="96"/>
                  </a:cubicBezTo>
                  <a:moveTo>
                    <a:pt x="118" y="102"/>
                  </a:moveTo>
                  <a:cubicBezTo>
                    <a:pt x="117" y="102"/>
                    <a:pt x="116" y="103"/>
                    <a:pt x="115" y="103"/>
                  </a:cubicBezTo>
                  <a:cubicBezTo>
                    <a:pt x="117" y="103"/>
                    <a:pt x="120" y="106"/>
                    <a:pt x="122" y="106"/>
                  </a:cubicBezTo>
                  <a:cubicBezTo>
                    <a:pt x="123" y="106"/>
                    <a:pt x="124" y="106"/>
                    <a:pt x="124" y="105"/>
                  </a:cubicBezTo>
                  <a:cubicBezTo>
                    <a:pt x="123" y="103"/>
                    <a:pt x="120" y="102"/>
                    <a:pt x="118" y="102"/>
                  </a:cubicBezTo>
                  <a:moveTo>
                    <a:pt x="41" y="109"/>
                  </a:moveTo>
                  <a:cubicBezTo>
                    <a:pt x="40" y="110"/>
                    <a:pt x="42" y="110"/>
                    <a:pt x="41" y="111"/>
                  </a:cubicBezTo>
                  <a:cubicBezTo>
                    <a:pt x="41" y="111"/>
                    <a:pt x="41" y="111"/>
                    <a:pt x="40" y="111"/>
                  </a:cubicBezTo>
                  <a:cubicBezTo>
                    <a:pt x="39" y="111"/>
                    <a:pt x="38" y="112"/>
                    <a:pt x="36" y="112"/>
                  </a:cubicBezTo>
                  <a:cubicBezTo>
                    <a:pt x="36" y="114"/>
                    <a:pt x="37" y="114"/>
                    <a:pt x="37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0" y="115"/>
                    <a:pt x="40" y="114"/>
                    <a:pt x="41" y="114"/>
                  </a:cubicBezTo>
                  <a:cubicBezTo>
                    <a:pt x="42" y="114"/>
                    <a:pt x="43" y="114"/>
                    <a:pt x="43" y="116"/>
                  </a:cubicBezTo>
                  <a:cubicBezTo>
                    <a:pt x="43" y="117"/>
                    <a:pt x="41" y="117"/>
                    <a:pt x="40" y="118"/>
                  </a:cubicBezTo>
                  <a:cubicBezTo>
                    <a:pt x="37" y="118"/>
                    <a:pt x="37" y="114"/>
                    <a:pt x="34" y="113"/>
                  </a:cubicBezTo>
                  <a:cubicBezTo>
                    <a:pt x="33" y="114"/>
                    <a:pt x="35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5"/>
                    <a:pt x="31" y="115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28" y="120"/>
                    <a:pt x="30" y="127"/>
                    <a:pt x="33" y="127"/>
                  </a:cubicBezTo>
                  <a:cubicBezTo>
                    <a:pt x="33" y="127"/>
                    <a:pt x="33" y="127"/>
                    <a:pt x="34" y="126"/>
                  </a:cubicBezTo>
                  <a:cubicBezTo>
                    <a:pt x="35" y="133"/>
                    <a:pt x="38" y="138"/>
                    <a:pt x="43" y="141"/>
                  </a:cubicBezTo>
                  <a:cubicBezTo>
                    <a:pt x="45" y="136"/>
                    <a:pt x="39" y="132"/>
                    <a:pt x="36" y="129"/>
                  </a:cubicBezTo>
                  <a:cubicBezTo>
                    <a:pt x="38" y="128"/>
                    <a:pt x="37" y="126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4"/>
                    <a:pt x="36" y="125"/>
                    <a:pt x="36" y="125"/>
                  </a:cubicBezTo>
                  <a:cubicBezTo>
                    <a:pt x="36" y="126"/>
                    <a:pt x="36" y="126"/>
                    <a:pt x="35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4"/>
                    <a:pt x="32" y="122"/>
                    <a:pt x="32" y="119"/>
                  </a:cubicBezTo>
                  <a:cubicBezTo>
                    <a:pt x="33" y="120"/>
                    <a:pt x="36" y="119"/>
                    <a:pt x="36" y="121"/>
                  </a:cubicBezTo>
                  <a:cubicBezTo>
                    <a:pt x="37" y="121"/>
                    <a:pt x="37" y="121"/>
                    <a:pt x="38" y="121"/>
                  </a:cubicBezTo>
                  <a:cubicBezTo>
                    <a:pt x="39" y="121"/>
                    <a:pt x="39" y="121"/>
                    <a:pt x="40" y="122"/>
                  </a:cubicBezTo>
                  <a:cubicBezTo>
                    <a:pt x="43" y="120"/>
                    <a:pt x="46" y="119"/>
                    <a:pt x="47" y="116"/>
                  </a:cubicBezTo>
                  <a:cubicBezTo>
                    <a:pt x="45" y="113"/>
                    <a:pt x="44" y="110"/>
                    <a:pt x="41" y="109"/>
                  </a:cubicBezTo>
                  <a:moveTo>
                    <a:pt x="156" y="114"/>
                  </a:moveTo>
                  <a:cubicBezTo>
                    <a:pt x="155" y="114"/>
                    <a:pt x="155" y="114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5" y="116"/>
                    <a:pt x="155" y="116"/>
                    <a:pt x="156" y="116"/>
                  </a:cubicBezTo>
                  <a:cubicBezTo>
                    <a:pt x="156" y="115"/>
                    <a:pt x="156" y="115"/>
                    <a:pt x="156" y="114"/>
                  </a:cubicBezTo>
                  <a:moveTo>
                    <a:pt x="94" y="115"/>
                  </a:moveTo>
                  <a:cubicBezTo>
                    <a:pt x="94" y="115"/>
                    <a:pt x="94" y="115"/>
                    <a:pt x="94" y="115"/>
                  </a:cubicBezTo>
                  <a:cubicBezTo>
                    <a:pt x="93" y="116"/>
                    <a:pt x="94" y="116"/>
                    <a:pt x="94" y="116"/>
                  </a:cubicBezTo>
                  <a:cubicBezTo>
                    <a:pt x="95" y="116"/>
                    <a:pt x="96" y="116"/>
                    <a:pt x="96" y="116"/>
                  </a:cubicBezTo>
                  <a:cubicBezTo>
                    <a:pt x="95" y="116"/>
                    <a:pt x="95" y="115"/>
                    <a:pt x="94" y="115"/>
                  </a:cubicBezTo>
                  <a:moveTo>
                    <a:pt x="93" y="118"/>
                  </a:moveTo>
                  <a:cubicBezTo>
                    <a:pt x="90" y="118"/>
                    <a:pt x="87" y="121"/>
                    <a:pt x="88" y="126"/>
                  </a:cubicBezTo>
                  <a:cubicBezTo>
                    <a:pt x="90" y="128"/>
                    <a:pt x="92" y="129"/>
                    <a:pt x="94" y="129"/>
                  </a:cubicBezTo>
                  <a:cubicBezTo>
                    <a:pt x="96" y="129"/>
                    <a:pt x="99" y="128"/>
                    <a:pt x="101" y="127"/>
                  </a:cubicBezTo>
                  <a:cubicBezTo>
                    <a:pt x="103" y="126"/>
                    <a:pt x="106" y="125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5"/>
                    <a:pt x="106" y="126"/>
                    <a:pt x="106" y="128"/>
                  </a:cubicBezTo>
                  <a:cubicBezTo>
                    <a:pt x="107" y="129"/>
                    <a:pt x="108" y="129"/>
                    <a:pt x="108" y="131"/>
                  </a:cubicBezTo>
                  <a:cubicBezTo>
                    <a:pt x="108" y="131"/>
                    <a:pt x="108" y="131"/>
                    <a:pt x="109" y="131"/>
                  </a:cubicBezTo>
                  <a:cubicBezTo>
                    <a:pt x="110" y="131"/>
                    <a:pt x="111" y="130"/>
                    <a:pt x="112" y="130"/>
                  </a:cubicBezTo>
                  <a:cubicBezTo>
                    <a:pt x="112" y="128"/>
                    <a:pt x="112" y="126"/>
                    <a:pt x="112" y="124"/>
                  </a:cubicBezTo>
                  <a:cubicBezTo>
                    <a:pt x="110" y="124"/>
                    <a:pt x="109" y="122"/>
                    <a:pt x="107" y="121"/>
                  </a:cubicBezTo>
                  <a:cubicBezTo>
                    <a:pt x="103" y="124"/>
                    <a:pt x="96" y="126"/>
                    <a:pt x="92" y="126"/>
                  </a:cubicBezTo>
                  <a:cubicBezTo>
                    <a:pt x="91" y="126"/>
                    <a:pt x="89" y="121"/>
                    <a:pt x="92" y="120"/>
                  </a:cubicBezTo>
                  <a:cubicBezTo>
                    <a:pt x="92" y="121"/>
                    <a:pt x="92" y="123"/>
                    <a:pt x="92" y="124"/>
                  </a:cubicBezTo>
                  <a:cubicBezTo>
                    <a:pt x="93" y="124"/>
                    <a:pt x="94" y="124"/>
                    <a:pt x="95" y="124"/>
                  </a:cubicBezTo>
                  <a:cubicBezTo>
                    <a:pt x="95" y="124"/>
                    <a:pt x="96" y="124"/>
                    <a:pt x="97" y="124"/>
                  </a:cubicBezTo>
                  <a:cubicBezTo>
                    <a:pt x="97" y="121"/>
                    <a:pt x="97" y="121"/>
                    <a:pt x="97" y="119"/>
                  </a:cubicBezTo>
                  <a:cubicBezTo>
                    <a:pt x="95" y="118"/>
                    <a:pt x="94" y="118"/>
                    <a:pt x="93" y="118"/>
                  </a:cubicBezTo>
                  <a:moveTo>
                    <a:pt x="85" y="118"/>
                  </a:moveTo>
                  <a:cubicBezTo>
                    <a:pt x="83" y="118"/>
                    <a:pt x="82" y="123"/>
                    <a:pt x="85" y="124"/>
                  </a:cubicBezTo>
                  <a:cubicBezTo>
                    <a:pt x="86" y="123"/>
                    <a:pt x="87" y="121"/>
                    <a:pt x="87" y="120"/>
                  </a:cubicBezTo>
                  <a:cubicBezTo>
                    <a:pt x="87" y="119"/>
                    <a:pt x="86" y="118"/>
                    <a:pt x="85" y="118"/>
                  </a:cubicBezTo>
                  <a:moveTo>
                    <a:pt x="49" y="122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49" y="123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5" y="125"/>
                    <a:pt x="45" y="125"/>
                    <a:pt x="44" y="125"/>
                  </a:cubicBezTo>
                  <a:cubicBezTo>
                    <a:pt x="42" y="125"/>
                    <a:pt x="40" y="128"/>
                    <a:pt x="38" y="129"/>
                  </a:cubicBezTo>
                  <a:cubicBezTo>
                    <a:pt x="39" y="129"/>
                    <a:pt x="39" y="130"/>
                    <a:pt x="39" y="131"/>
                  </a:cubicBezTo>
                  <a:cubicBezTo>
                    <a:pt x="41" y="131"/>
                    <a:pt x="42" y="130"/>
                    <a:pt x="43" y="130"/>
                  </a:cubicBezTo>
                  <a:cubicBezTo>
                    <a:pt x="45" y="132"/>
                    <a:pt x="43" y="133"/>
                    <a:pt x="44" y="136"/>
                  </a:cubicBezTo>
                  <a:cubicBezTo>
                    <a:pt x="50" y="135"/>
                    <a:pt x="50" y="129"/>
                    <a:pt x="54" y="126"/>
                  </a:cubicBezTo>
                  <a:cubicBezTo>
                    <a:pt x="53" y="124"/>
                    <a:pt x="52" y="122"/>
                    <a:pt x="49" y="122"/>
                  </a:cubicBezTo>
                  <a:moveTo>
                    <a:pt x="135" y="125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5"/>
                    <a:pt x="135" y="125"/>
                    <a:pt x="135" y="125"/>
                  </a:cubicBezTo>
                  <a:moveTo>
                    <a:pt x="33" y="128"/>
                  </a:moveTo>
                  <a:cubicBezTo>
                    <a:pt x="33" y="128"/>
                    <a:pt x="32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3" y="129"/>
                    <a:pt x="33" y="128"/>
                    <a:pt x="33" y="128"/>
                  </a:cubicBezTo>
                  <a:moveTo>
                    <a:pt x="101" y="132"/>
                  </a:moveTo>
                  <a:cubicBezTo>
                    <a:pt x="100" y="133"/>
                    <a:pt x="100" y="133"/>
                    <a:pt x="101" y="133"/>
                  </a:cubicBezTo>
                  <a:cubicBezTo>
                    <a:pt x="101" y="133"/>
                    <a:pt x="102" y="133"/>
                    <a:pt x="101" y="132"/>
                  </a:cubicBezTo>
                  <a:moveTo>
                    <a:pt x="126" y="134"/>
                  </a:moveTo>
                  <a:cubicBezTo>
                    <a:pt x="126" y="134"/>
                    <a:pt x="125" y="134"/>
                    <a:pt x="125" y="134"/>
                  </a:cubicBezTo>
                  <a:cubicBezTo>
                    <a:pt x="125" y="135"/>
                    <a:pt x="126" y="136"/>
                    <a:pt x="125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142"/>
                    <a:pt x="128" y="149"/>
                    <a:pt x="133" y="151"/>
                  </a:cubicBezTo>
                  <a:cubicBezTo>
                    <a:pt x="135" y="151"/>
                    <a:pt x="137" y="150"/>
                    <a:pt x="138" y="148"/>
                  </a:cubicBezTo>
                  <a:cubicBezTo>
                    <a:pt x="137" y="142"/>
                    <a:pt x="135" y="134"/>
                    <a:pt x="126" y="134"/>
                  </a:cubicBezTo>
                  <a:moveTo>
                    <a:pt x="56" y="134"/>
                  </a:move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5"/>
                    <a:pt x="56" y="135"/>
                  </a:cubicBezTo>
                  <a:cubicBezTo>
                    <a:pt x="56" y="135"/>
                    <a:pt x="57" y="135"/>
                    <a:pt x="57" y="135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6" y="134"/>
                  </a:cubicBezTo>
                  <a:moveTo>
                    <a:pt x="69" y="134"/>
                  </a:moveTo>
                  <a:cubicBezTo>
                    <a:pt x="69" y="134"/>
                    <a:pt x="69" y="134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9" y="135"/>
                    <a:pt x="69" y="135"/>
                    <a:pt x="70" y="135"/>
                  </a:cubicBezTo>
                  <a:cubicBezTo>
                    <a:pt x="70" y="135"/>
                    <a:pt x="70" y="135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69" y="134"/>
                    <a:pt x="69" y="134"/>
                  </a:cubicBezTo>
                  <a:moveTo>
                    <a:pt x="62" y="135"/>
                  </a:moveTo>
                  <a:cubicBezTo>
                    <a:pt x="60" y="135"/>
                    <a:pt x="57" y="135"/>
                    <a:pt x="56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7"/>
                    <a:pt x="57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0" y="136"/>
                    <a:pt x="60" y="138"/>
                    <a:pt x="59" y="139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6" y="140"/>
                    <a:pt x="57" y="141"/>
                    <a:pt x="56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4"/>
                    <a:pt x="59" y="146"/>
                    <a:pt x="61" y="147"/>
                  </a:cubicBezTo>
                  <a:cubicBezTo>
                    <a:pt x="60" y="148"/>
                    <a:pt x="59" y="149"/>
                    <a:pt x="58" y="150"/>
                  </a:cubicBezTo>
                  <a:cubicBezTo>
                    <a:pt x="59" y="147"/>
                    <a:pt x="58" y="145"/>
                    <a:pt x="56" y="143"/>
                  </a:cubicBezTo>
                  <a:cubicBezTo>
                    <a:pt x="54" y="145"/>
                    <a:pt x="53" y="147"/>
                    <a:pt x="53" y="150"/>
                  </a:cubicBezTo>
                  <a:cubicBezTo>
                    <a:pt x="55" y="152"/>
                    <a:pt x="58" y="153"/>
                    <a:pt x="60" y="155"/>
                  </a:cubicBezTo>
                  <a:cubicBezTo>
                    <a:pt x="64" y="153"/>
                    <a:pt x="67" y="144"/>
                    <a:pt x="62" y="141"/>
                  </a:cubicBezTo>
                  <a:cubicBezTo>
                    <a:pt x="62" y="139"/>
                    <a:pt x="62" y="138"/>
                    <a:pt x="64" y="137"/>
                  </a:cubicBezTo>
                  <a:cubicBezTo>
                    <a:pt x="65" y="138"/>
                    <a:pt x="65" y="138"/>
                    <a:pt x="66" y="139"/>
                  </a:cubicBezTo>
                  <a:cubicBezTo>
                    <a:pt x="65" y="140"/>
                    <a:pt x="66" y="142"/>
                    <a:pt x="65" y="143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9" y="141"/>
                    <a:pt x="70" y="140"/>
                    <a:pt x="70" y="138"/>
                  </a:cubicBezTo>
                  <a:cubicBezTo>
                    <a:pt x="68" y="136"/>
                    <a:pt x="65" y="135"/>
                    <a:pt x="62" y="135"/>
                  </a:cubicBezTo>
                  <a:moveTo>
                    <a:pt x="74" y="140"/>
                  </a:moveTo>
                  <a:cubicBezTo>
                    <a:pt x="72" y="146"/>
                    <a:pt x="68" y="150"/>
                    <a:pt x="68" y="158"/>
                  </a:cubicBezTo>
                  <a:cubicBezTo>
                    <a:pt x="69" y="159"/>
                    <a:pt x="71" y="159"/>
                    <a:pt x="73" y="159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73" y="158"/>
                    <a:pt x="75" y="160"/>
                    <a:pt x="75" y="161"/>
                  </a:cubicBezTo>
                  <a:cubicBezTo>
                    <a:pt x="76" y="161"/>
                    <a:pt x="77" y="161"/>
                    <a:pt x="78" y="161"/>
                  </a:cubicBezTo>
                  <a:cubicBezTo>
                    <a:pt x="78" y="160"/>
                    <a:pt x="78" y="159"/>
                    <a:pt x="78" y="158"/>
                  </a:cubicBezTo>
                  <a:cubicBezTo>
                    <a:pt x="77" y="158"/>
                    <a:pt x="76" y="157"/>
                    <a:pt x="76" y="155"/>
                  </a:cubicBezTo>
                  <a:cubicBezTo>
                    <a:pt x="76" y="155"/>
                    <a:pt x="76" y="155"/>
                    <a:pt x="75" y="155"/>
                  </a:cubicBezTo>
                  <a:cubicBezTo>
                    <a:pt x="75" y="155"/>
                    <a:pt x="74" y="155"/>
                    <a:pt x="74" y="156"/>
                  </a:cubicBezTo>
                  <a:cubicBezTo>
                    <a:pt x="74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5"/>
                    <a:pt x="72" y="155"/>
                  </a:cubicBezTo>
                  <a:cubicBezTo>
                    <a:pt x="73" y="155"/>
                    <a:pt x="73" y="152"/>
                    <a:pt x="74" y="151"/>
                  </a:cubicBezTo>
                  <a:cubicBezTo>
                    <a:pt x="75" y="152"/>
                    <a:pt x="77" y="152"/>
                    <a:pt x="79" y="153"/>
                  </a:cubicBezTo>
                  <a:cubicBezTo>
                    <a:pt x="81" y="149"/>
                    <a:pt x="76" y="149"/>
                    <a:pt x="75" y="147"/>
                  </a:cubicBezTo>
                  <a:cubicBezTo>
                    <a:pt x="75" y="146"/>
                    <a:pt x="75" y="145"/>
                    <a:pt x="76" y="143"/>
                  </a:cubicBezTo>
                  <a:cubicBezTo>
                    <a:pt x="76" y="144"/>
                    <a:pt x="76" y="144"/>
                    <a:pt x="77" y="144"/>
                  </a:cubicBezTo>
                  <a:cubicBezTo>
                    <a:pt x="77" y="144"/>
                    <a:pt x="77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9" y="143"/>
                    <a:pt x="79" y="143"/>
                  </a:cubicBezTo>
                  <a:cubicBezTo>
                    <a:pt x="79" y="145"/>
                    <a:pt x="80" y="146"/>
                    <a:pt x="81" y="146"/>
                  </a:cubicBezTo>
                  <a:cubicBezTo>
                    <a:pt x="81" y="145"/>
                    <a:pt x="82" y="144"/>
                    <a:pt x="82" y="142"/>
                  </a:cubicBezTo>
                  <a:cubicBezTo>
                    <a:pt x="81" y="142"/>
                    <a:pt x="81" y="141"/>
                    <a:pt x="80" y="141"/>
                  </a:cubicBezTo>
                  <a:cubicBezTo>
                    <a:pt x="80" y="142"/>
                    <a:pt x="79" y="142"/>
                    <a:pt x="78" y="142"/>
                  </a:cubicBezTo>
                  <a:cubicBezTo>
                    <a:pt x="78" y="140"/>
                    <a:pt x="75" y="141"/>
                    <a:pt x="74" y="140"/>
                  </a:cubicBezTo>
                  <a:moveTo>
                    <a:pt x="99" y="142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9" y="145"/>
                    <a:pt x="100" y="153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9" y="156"/>
                    <a:pt x="100" y="159"/>
                    <a:pt x="103" y="161"/>
                  </a:cubicBezTo>
                  <a:cubicBezTo>
                    <a:pt x="103" y="160"/>
                    <a:pt x="104" y="158"/>
                    <a:pt x="105" y="158"/>
                  </a:cubicBezTo>
                  <a:cubicBezTo>
                    <a:pt x="101" y="154"/>
                    <a:pt x="101" y="146"/>
                    <a:pt x="104" y="146"/>
                  </a:cubicBezTo>
                  <a:cubicBezTo>
                    <a:pt x="106" y="146"/>
                    <a:pt x="107" y="147"/>
                    <a:pt x="109" y="148"/>
                  </a:cubicBezTo>
                  <a:cubicBezTo>
                    <a:pt x="109" y="145"/>
                    <a:pt x="107" y="144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4" y="142"/>
                    <a:pt x="103" y="143"/>
                    <a:pt x="102" y="144"/>
                  </a:cubicBezTo>
                  <a:cubicBezTo>
                    <a:pt x="102" y="143"/>
                    <a:pt x="101" y="142"/>
                    <a:pt x="99" y="142"/>
                  </a:cubicBezTo>
                  <a:moveTo>
                    <a:pt x="89" y="144"/>
                  </a:moveTo>
                  <a:cubicBezTo>
                    <a:pt x="88" y="144"/>
                    <a:pt x="87" y="144"/>
                    <a:pt x="86" y="144"/>
                  </a:cubicBezTo>
                  <a:cubicBezTo>
                    <a:pt x="87" y="146"/>
                    <a:pt x="84" y="146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3" y="149"/>
                    <a:pt x="82" y="149"/>
                    <a:pt x="82" y="150"/>
                  </a:cubicBezTo>
                  <a:cubicBezTo>
                    <a:pt x="82" y="151"/>
                    <a:pt x="84" y="150"/>
                    <a:pt x="84" y="151"/>
                  </a:cubicBezTo>
                  <a:cubicBezTo>
                    <a:pt x="82" y="159"/>
                    <a:pt x="85" y="163"/>
                    <a:pt x="92" y="163"/>
                  </a:cubicBezTo>
                  <a:cubicBezTo>
                    <a:pt x="93" y="163"/>
                    <a:pt x="94" y="163"/>
                    <a:pt x="96" y="163"/>
                  </a:cubicBezTo>
                  <a:cubicBezTo>
                    <a:pt x="95" y="161"/>
                    <a:pt x="94" y="158"/>
                    <a:pt x="94" y="155"/>
                  </a:cubicBezTo>
                  <a:cubicBezTo>
                    <a:pt x="92" y="155"/>
                    <a:pt x="92" y="156"/>
                    <a:pt x="91" y="156"/>
                  </a:cubicBezTo>
                  <a:cubicBezTo>
                    <a:pt x="91" y="156"/>
                    <a:pt x="91" y="156"/>
                    <a:pt x="90" y="156"/>
                  </a:cubicBezTo>
                  <a:cubicBezTo>
                    <a:pt x="89" y="158"/>
                    <a:pt x="91" y="158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9" y="160"/>
                  </a:cubicBezTo>
                  <a:cubicBezTo>
                    <a:pt x="89" y="160"/>
                    <a:pt x="88" y="160"/>
                    <a:pt x="88" y="160"/>
                  </a:cubicBezTo>
                  <a:cubicBezTo>
                    <a:pt x="88" y="160"/>
                    <a:pt x="88" y="160"/>
                    <a:pt x="87" y="160"/>
                  </a:cubicBezTo>
                  <a:cubicBezTo>
                    <a:pt x="87" y="154"/>
                    <a:pt x="86" y="151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2" y="147"/>
                    <a:pt x="92" y="148"/>
                  </a:cubicBezTo>
                  <a:cubicBezTo>
                    <a:pt x="92" y="149"/>
                    <a:pt x="92" y="151"/>
                    <a:pt x="92" y="151"/>
                  </a:cubicBezTo>
                  <a:cubicBezTo>
                    <a:pt x="93" y="151"/>
                    <a:pt x="94" y="151"/>
                    <a:pt x="95" y="151"/>
                  </a:cubicBezTo>
                  <a:cubicBezTo>
                    <a:pt x="97" y="147"/>
                    <a:pt x="94" y="144"/>
                    <a:pt x="89" y="144"/>
                  </a:cubicBezTo>
                  <a:moveTo>
                    <a:pt x="71" y="146"/>
                  </a:moveTo>
                  <a:cubicBezTo>
                    <a:pt x="70" y="146"/>
                    <a:pt x="69" y="146"/>
                    <a:pt x="68" y="146"/>
                  </a:cubicBezTo>
                  <a:cubicBezTo>
                    <a:pt x="68" y="147"/>
                    <a:pt x="69" y="148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70" y="147"/>
                    <a:pt x="71" y="147"/>
                    <a:pt x="71" y="146"/>
                  </a:cubicBezTo>
                  <a:moveTo>
                    <a:pt x="108" y="151"/>
                  </a:moveTo>
                  <a:cubicBezTo>
                    <a:pt x="108" y="151"/>
                    <a:pt x="107" y="152"/>
                    <a:pt x="107" y="152"/>
                  </a:cubicBezTo>
                  <a:cubicBezTo>
                    <a:pt x="109" y="154"/>
                    <a:pt x="107" y="156"/>
                    <a:pt x="108" y="160"/>
                  </a:cubicBezTo>
                  <a:cubicBezTo>
                    <a:pt x="109" y="160"/>
                    <a:pt x="110" y="160"/>
                    <a:pt x="110" y="160"/>
                  </a:cubicBezTo>
                  <a:cubicBezTo>
                    <a:pt x="110" y="156"/>
                    <a:pt x="111" y="151"/>
                    <a:pt x="108" y="151"/>
                  </a:cubicBezTo>
                  <a:moveTo>
                    <a:pt x="76" y="153"/>
                  </a:moveTo>
                  <a:cubicBezTo>
                    <a:pt x="76" y="153"/>
                    <a:pt x="76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3"/>
                    <a:pt x="76" y="153"/>
                    <a:pt x="76" y="153"/>
                  </a:cubicBezTo>
                  <a:moveTo>
                    <a:pt x="57" y="155"/>
                  </a:moveTo>
                  <a:cubicBezTo>
                    <a:pt x="57" y="155"/>
                    <a:pt x="57" y="155"/>
                    <a:pt x="57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7" y="155"/>
                    <a:pt x="57" y="155"/>
                  </a:cubicBezTo>
                  <a:moveTo>
                    <a:pt x="89" y="157"/>
                  </a:moveTo>
                  <a:cubicBezTo>
                    <a:pt x="89" y="157"/>
                    <a:pt x="89" y="158"/>
                    <a:pt x="88" y="158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8" y="159"/>
                    <a:pt x="88" y="158"/>
                    <a:pt x="88" y="158"/>
                  </a:cubicBezTo>
                  <a:cubicBezTo>
                    <a:pt x="89" y="158"/>
                    <a:pt x="89" y="157"/>
                    <a:pt x="89" y="157"/>
                  </a:cubicBezTo>
                  <a:moveTo>
                    <a:pt x="108" y="164"/>
                  </a:move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9" y="164"/>
                    <a:pt x="109" y="164"/>
                  </a:cubicBezTo>
                  <a:cubicBezTo>
                    <a:pt x="109" y="164"/>
                    <a:pt x="109" y="164"/>
                    <a:pt x="108" y="164"/>
                  </a:cubicBezTo>
                  <a:moveTo>
                    <a:pt x="61" y="163"/>
                  </a:moveTo>
                  <a:cubicBezTo>
                    <a:pt x="61" y="163"/>
                    <a:pt x="60" y="163"/>
                    <a:pt x="60" y="163"/>
                  </a:cubicBezTo>
                  <a:cubicBezTo>
                    <a:pt x="61" y="163"/>
                    <a:pt x="62" y="162"/>
                    <a:pt x="63" y="162"/>
                  </a:cubicBezTo>
                  <a:cubicBezTo>
                    <a:pt x="63" y="162"/>
                    <a:pt x="62" y="163"/>
                    <a:pt x="61" y="163"/>
                  </a:cubicBezTo>
                  <a:moveTo>
                    <a:pt x="135" y="160"/>
                  </a:moveTo>
                  <a:cubicBezTo>
                    <a:pt x="135" y="159"/>
                    <a:pt x="135" y="159"/>
                    <a:pt x="135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0"/>
                    <a:pt x="135" y="160"/>
                    <a:pt x="135" y="160"/>
                  </a:cubicBezTo>
                  <a:moveTo>
                    <a:pt x="118" y="153"/>
                  </a:moveTo>
                  <a:cubicBezTo>
                    <a:pt x="118" y="153"/>
                    <a:pt x="118" y="153"/>
                    <a:pt x="118" y="153"/>
                  </a:cubicBezTo>
                  <a:cubicBezTo>
                    <a:pt x="118" y="153"/>
                    <a:pt x="118" y="152"/>
                    <a:pt x="118" y="152"/>
                  </a:cubicBezTo>
                  <a:cubicBezTo>
                    <a:pt x="118" y="152"/>
                    <a:pt x="118" y="153"/>
                    <a:pt x="118" y="153"/>
                  </a:cubicBezTo>
                  <a:cubicBezTo>
                    <a:pt x="119" y="153"/>
                    <a:pt x="118" y="153"/>
                    <a:pt x="118" y="153"/>
                  </a:cubicBezTo>
                  <a:moveTo>
                    <a:pt x="118" y="149"/>
                  </a:moveTo>
                  <a:cubicBezTo>
                    <a:pt x="117" y="149"/>
                    <a:pt x="117" y="149"/>
                    <a:pt x="117" y="149"/>
                  </a:cubicBezTo>
                  <a:cubicBezTo>
                    <a:pt x="118" y="147"/>
                    <a:pt x="116" y="146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8" y="145"/>
                    <a:pt x="118" y="147"/>
                    <a:pt x="120" y="147"/>
                  </a:cubicBezTo>
                  <a:cubicBezTo>
                    <a:pt x="119" y="148"/>
                    <a:pt x="119" y="149"/>
                    <a:pt x="118" y="149"/>
                  </a:cubicBezTo>
                  <a:moveTo>
                    <a:pt x="116" y="144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moveTo>
                    <a:pt x="134" y="148"/>
                  </a:moveTo>
                  <a:cubicBezTo>
                    <a:pt x="130" y="148"/>
                    <a:pt x="127" y="142"/>
                    <a:pt x="126" y="139"/>
                  </a:cubicBezTo>
                  <a:cubicBezTo>
                    <a:pt x="126" y="137"/>
                    <a:pt x="128" y="137"/>
                    <a:pt x="128" y="136"/>
                  </a:cubicBezTo>
                  <a:cubicBezTo>
                    <a:pt x="133" y="137"/>
                    <a:pt x="133" y="143"/>
                    <a:pt x="137" y="145"/>
                  </a:cubicBezTo>
                  <a:cubicBezTo>
                    <a:pt x="136" y="146"/>
                    <a:pt x="133" y="146"/>
                    <a:pt x="135" y="147"/>
                  </a:cubicBezTo>
                  <a:cubicBezTo>
                    <a:pt x="135" y="148"/>
                    <a:pt x="134" y="148"/>
                    <a:pt x="134" y="148"/>
                  </a:cubicBezTo>
                  <a:moveTo>
                    <a:pt x="46" y="133"/>
                  </a:moveTo>
                  <a:cubicBezTo>
                    <a:pt x="46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6" y="132"/>
                    <a:pt x="46" y="132"/>
                    <a:pt x="46" y="133"/>
                  </a:cubicBezTo>
                  <a:cubicBezTo>
                    <a:pt x="46" y="133"/>
                    <a:pt x="46" y="133"/>
                    <a:pt x="46" y="133"/>
                  </a:cubicBezTo>
                  <a:moveTo>
                    <a:pt x="47" y="129"/>
                  </a:moveTo>
                  <a:cubicBezTo>
                    <a:pt x="46" y="129"/>
                    <a:pt x="46" y="129"/>
                    <a:pt x="46" y="129"/>
                  </a:cubicBezTo>
                  <a:cubicBezTo>
                    <a:pt x="46" y="127"/>
                    <a:pt x="48" y="127"/>
                    <a:pt x="49" y="126"/>
                  </a:cubicBezTo>
                  <a:cubicBezTo>
                    <a:pt x="50" y="128"/>
                    <a:pt x="48" y="129"/>
                    <a:pt x="47" y="129"/>
                  </a:cubicBezTo>
                  <a:moveTo>
                    <a:pt x="79" y="91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80" y="90"/>
                    <a:pt x="80" y="90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moveTo>
                    <a:pt x="81" y="90"/>
                  </a:moveTo>
                  <a:cubicBezTo>
                    <a:pt x="78" y="88"/>
                    <a:pt x="80" y="80"/>
                    <a:pt x="84" y="79"/>
                  </a:cubicBezTo>
                  <a:cubicBezTo>
                    <a:pt x="85" y="81"/>
                    <a:pt x="83" y="85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5" y="86"/>
                    <a:pt x="84" y="85"/>
                    <a:pt x="84" y="85"/>
                  </a:cubicBezTo>
                  <a:cubicBezTo>
                    <a:pt x="83" y="85"/>
                    <a:pt x="83" y="87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1" y="88"/>
                    <a:pt x="81" y="89"/>
                    <a:pt x="81" y="90"/>
                  </a:cubicBezTo>
                  <a:moveTo>
                    <a:pt x="37" y="65"/>
                  </a:moveTo>
                  <a:cubicBezTo>
                    <a:pt x="37" y="65"/>
                    <a:pt x="37" y="65"/>
                    <a:pt x="38" y="64"/>
                  </a:cubicBezTo>
                  <a:cubicBezTo>
                    <a:pt x="38" y="64"/>
                    <a:pt x="3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7" y="66"/>
                    <a:pt x="39" y="67"/>
                    <a:pt x="40" y="69"/>
                  </a:cubicBezTo>
                  <a:cubicBezTo>
                    <a:pt x="40" y="71"/>
                    <a:pt x="39" y="69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6" y="74"/>
                    <a:pt x="37" y="77"/>
                    <a:pt x="37" y="80"/>
                  </a:cubicBezTo>
                  <a:cubicBezTo>
                    <a:pt x="36" y="80"/>
                    <a:pt x="36" y="80"/>
                    <a:pt x="35" y="80"/>
                  </a:cubicBezTo>
                  <a:cubicBezTo>
                    <a:pt x="35" y="80"/>
                    <a:pt x="34" y="80"/>
                    <a:pt x="33" y="80"/>
                  </a:cubicBezTo>
                  <a:cubicBezTo>
                    <a:pt x="33" y="77"/>
                    <a:pt x="33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5" y="68"/>
                  </a:cubicBezTo>
                  <a:cubicBezTo>
                    <a:pt x="35" y="68"/>
                    <a:pt x="36" y="68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6" y="66"/>
                    <a:pt x="36" y="65"/>
                  </a:cubicBezTo>
                  <a:cubicBezTo>
                    <a:pt x="36" y="65"/>
                    <a:pt x="36" y="65"/>
                    <a:pt x="37" y="65"/>
                  </a:cubicBezTo>
                  <a:moveTo>
                    <a:pt x="140" y="60"/>
                  </a:moveTo>
                  <a:cubicBezTo>
                    <a:pt x="140" y="60"/>
                    <a:pt x="140" y="60"/>
                    <a:pt x="139" y="60"/>
                  </a:cubicBezTo>
                  <a:cubicBezTo>
                    <a:pt x="139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moveTo>
                    <a:pt x="167" y="51"/>
                  </a:move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moveTo>
                    <a:pt x="80" y="50"/>
                  </a:moveTo>
                  <a:cubicBezTo>
                    <a:pt x="80" y="50"/>
                    <a:pt x="80" y="50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50"/>
                  </a:cubicBezTo>
                  <a:cubicBezTo>
                    <a:pt x="81" y="50"/>
                    <a:pt x="81" y="50"/>
                    <a:pt x="80" y="50"/>
                  </a:cubicBezTo>
                  <a:moveTo>
                    <a:pt x="149" y="44"/>
                  </a:moveTo>
                  <a:cubicBezTo>
                    <a:pt x="149" y="44"/>
                    <a:pt x="150" y="43"/>
                    <a:pt x="150" y="42"/>
                  </a:cubicBezTo>
                  <a:cubicBezTo>
                    <a:pt x="152" y="42"/>
                    <a:pt x="149" y="45"/>
                    <a:pt x="151" y="45"/>
                  </a:cubicBezTo>
                  <a:cubicBezTo>
                    <a:pt x="150" y="47"/>
                    <a:pt x="147" y="48"/>
                    <a:pt x="145" y="49"/>
                  </a:cubicBezTo>
                  <a:cubicBezTo>
                    <a:pt x="144" y="47"/>
                    <a:pt x="145" y="47"/>
                    <a:pt x="144" y="45"/>
                  </a:cubicBezTo>
                  <a:cubicBezTo>
                    <a:pt x="145" y="45"/>
                    <a:pt x="146" y="46"/>
                    <a:pt x="146" y="46"/>
                  </a:cubicBezTo>
                  <a:cubicBezTo>
                    <a:pt x="147" y="46"/>
                    <a:pt x="148" y="45"/>
                    <a:pt x="148" y="44"/>
                  </a:cubicBezTo>
                  <a:cubicBezTo>
                    <a:pt x="148" y="44"/>
                    <a:pt x="148" y="44"/>
                    <a:pt x="149" y="44"/>
                  </a:cubicBezTo>
                  <a:moveTo>
                    <a:pt x="158" y="38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9" y="37"/>
                    <a:pt x="159" y="37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8" y="38"/>
                    <a:pt x="158" y="38"/>
                  </a:cubicBezTo>
                  <a:moveTo>
                    <a:pt x="130" y="38"/>
                  </a:moveTo>
                  <a:cubicBezTo>
                    <a:pt x="130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28" y="37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1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7"/>
                    <a:pt x="131" y="38"/>
                    <a:pt x="130" y="38"/>
                  </a:cubicBezTo>
                  <a:moveTo>
                    <a:pt x="153" y="34"/>
                  </a:moveTo>
                  <a:cubicBezTo>
                    <a:pt x="153" y="34"/>
                    <a:pt x="153" y="34"/>
                    <a:pt x="153" y="34"/>
                  </a:cubicBezTo>
                  <a:cubicBezTo>
                    <a:pt x="153" y="33"/>
                    <a:pt x="153" y="32"/>
                    <a:pt x="153" y="31"/>
                  </a:cubicBezTo>
                  <a:cubicBezTo>
                    <a:pt x="154" y="31"/>
                    <a:pt x="155" y="34"/>
                    <a:pt x="153" y="34"/>
                  </a:cubicBezTo>
                  <a:moveTo>
                    <a:pt x="36" y="30"/>
                  </a:move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moveTo>
                    <a:pt x="62" y="25"/>
                  </a:moveTo>
                  <a:cubicBezTo>
                    <a:pt x="62" y="25"/>
                    <a:pt x="61" y="25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5"/>
                    <a:pt x="62" y="25"/>
                    <a:pt x="62" y="25"/>
                  </a:cubicBezTo>
                  <a:moveTo>
                    <a:pt x="72" y="28"/>
                  </a:moveTo>
                  <a:cubicBezTo>
                    <a:pt x="74" y="26"/>
                    <a:pt x="70" y="21"/>
                    <a:pt x="74" y="20"/>
                  </a:cubicBezTo>
                  <a:cubicBezTo>
                    <a:pt x="74" y="21"/>
                    <a:pt x="75" y="28"/>
                    <a:pt x="72" y="28"/>
                  </a:cubicBezTo>
                  <a:moveTo>
                    <a:pt x="138" y="21"/>
                  </a:moveTo>
                  <a:cubicBezTo>
                    <a:pt x="137" y="21"/>
                    <a:pt x="137" y="20"/>
                    <a:pt x="137" y="19"/>
                  </a:cubicBezTo>
                  <a:cubicBezTo>
                    <a:pt x="138" y="19"/>
                    <a:pt x="138" y="20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moveTo>
                    <a:pt x="54" y="19"/>
                  </a:move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9"/>
                  </a:cubicBezTo>
                  <a:moveTo>
                    <a:pt x="60" y="15"/>
                  </a:moveTo>
                  <a:cubicBezTo>
                    <a:pt x="60" y="15"/>
                    <a:pt x="60" y="15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22" y="13"/>
                  </a:moveTo>
                  <a:cubicBezTo>
                    <a:pt x="122" y="13"/>
                    <a:pt x="123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3"/>
                    <a:pt x="124" y="13"/>
                    <a:pt x="124" y="14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moveTo>
                    <a:pt x="108" y="9"/>
                  </a:moveTo>
                  <a:cubicBezTo>
                    <a:pt x="107" y="9"/>
                    <a:pt x="106" y="9"/>
                    <a:pt x="106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8" y="8"/>
                    <a:pt x="108" y="8"/>
                  </a:cubicBezTo>
                  <a:cubicBezTo>
                    <a:pt x="108" y="8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8" y="9"/>
                  </a:cubicBezTo>
                  <a:moveTo>
                    <a:pt x="112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3" y="6"/>
                    <a:pt x="113" y="7"/>
                    <a:pt x="113" y="7"/>
                  </a:cubicBezTo>
                  <a:cubicBezTo>
                    <a:pt x="113" y="7"/>
                    <a:pt x="112" y="7"/>
                    <a:pt x="112" y="7"/>
                  </a:cubicBezTo>
                  <a:moveTo>
                    <a:pt x="102" y="10"/>
                  </a:moveTo>
                  <a:cubicBezTo>
                    <a:pt x="103" y="9"/>
                    <a:pt x="103" y="7"/>
                    <a:pt x="103" y="5"/>
                  </a:cubicBezTo>
                  <a:cubicBezTo>
                    <a:pt x="104" y="7"/>
                    <a:pt x="106" y="11"/>
                    <a:pt x="109" y="11"/>
                  </a:cubicBezTo>
                  <a:cubicBezTo>
                    <a:pt x="110" y="11"/>
                    <a:pt x="111" y="10"/>
                    <a:pt x="112" y="9"/>
                  </a:cubicBezTo>
                  <a:cubicBezTo>
                    <a:pt x="113" y="10"/>
                    <a:pt x="112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6" y="12"/>
                    <a:pt x="116" y="11"/>
                  </a:cubicBezTo>
                  <a:cubicBezTo>
                    <a:pt x="116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8" y="11"/>
                  </a:cubicBezTo>
                  <a:cubicBezTo>
                    <a:pt x="117" y="15"/>
                    <a:pt x="125" y="14"/>
                    <a:pt x="128" y="17"/>
                  </a:cubicBezTo>
                  <a:cubicBezTo>
                    <a:pt x="130" y="17"/>
                    <a:pt x="129" y="14"/>
                    <a:pt x="130" y="14"/>
                  </a:cubicBezTo>
                  <a:cubicBezTo>
                    <a:pt x="131" y="14"/>
                    <a:pt x="131" y="14"/>
                    <a:pt x="131" y="15"/>
                  </a:cubicBezTo>
                  <a:cubicBezTo>
                    <a:pt x="132" y="22"/>
                    <a:pt x="141" y="22"/>
                    <a:pt x="146" y="26"/>
                  </a:cubicBezTo>
                  <a:cubicBezTo>
                    <a:pt x="150" y="34"/>
                    <a:pt x="161" y="40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4" y="49"/>
                    <a:pt x="164" y="48"/>
                    <a:pt x="164" y="48"/>
                  </a:cubicBezTo>
                  <a:cubicBezTo>
                    <a:pt x="163" y="47"/>
                    <a:pt x="163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76" y="75"/>
                    <a:pt x="176" y="106"/>
                    <a:pt x="161" y="134"/>
                  </a:cubicBezTo>
                  <a:cubicBezTo>
                    <a:pt x="161" y="133"/>
                    <a:pt x="160" y="133"/>
                    <a:pt x="160" y="133"/>
                  </a:cubicBezTo>
                  <a:cubicBezTo>
                    <a:pt x="159" y="133"/>
                    <a:pt x="158" y="134"/>
                    <a:pt x="158" y="136"/>
                  </a:cubicBezTo>
                  <a:cubicBezTo>
                    <a:pt x="157" y="137"/>
                    <a:pt x="156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40"/>
                    <a:pt x="154" y="140"/>
                    <a:pt x="154" y="142"/>
                  </a:cubicBezTo>
                  <a:cubicBezTo>
                    <a:pt x="152" y="142"/>
                    <a:pt x="150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5"/>
                    <a:pt x="148" y="147"/>
                    <a:pt x="149" y="147"/>
                  </a:cubicBezTo>
                  <a:cubicBezTo>
                    <a:pt x="149" y="148"/>
                    <a:pt x="145" y="148"/>
                    <a:pt x="144" y="148"/>
                  </a:cubicBezTo>
                  <a:cubicBezTo>
                    <a:pt x="144" y="150"/>
                    <a:pt x="145" y="151"/>
                    <a:pt x="144" y="151"/>
                  </a:cubicBezTo>
                  <a:cubicBezTo>
                    <a:pt x="144" y="151"/>
                    <a:pt x="143" y="151"/>
                    <a:pt x="143" y="151"/>
                  </a:cubicBezTo>
                  <a:cubicBezTo>
                    <a:pt x="140" y="151"/>
                    <a:pt x="138" y="154"/>
                    <a:pt x="137" y="156"/>
                  </a:cubicBezTo>
                  <a:cubicBezTo>
                    <a:pt x="132" y="157"/>
                    <a:pt x="128" y="159"/>
                    <a:pt x="124" y="162"/>
                  </a:cubicBezTo>
                  <a:cubicBezTo>
                    <a:pt x="121" y="162"/>
                    <a:pt x="118" y="162"/>
                    <a:pt x="119" y="165"/>
                  </a:cubicBezTo>
                  <a:cubicBezTo>
                    <a:pt x="119" y="165"/>
                    <a:pt x="118" y="165"/>
                    <a:pt x="118" y="165"/>
                  </a:cubicBezTo>
                  <a:cubicBezTo>
                    <a:pt x="117" y="165"/>
                    <a:pt x="116" y="164"/>
                    <a:pt x="115" y="163"/>
                  </a:cubicBezTo>
                  <a:cubicBezTo>
                    <a:pt x="115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2" y="163"/>
                  </a:cubicBezTo>
                  <a:cubicBezTo>
                    <a:pt x="111" y="164"/>
                    <a:pt x="113" y="164"/>
                    <a:pt x="112" y="165"/>
                  </a:cubicBezTo>
                  <a:cubicBezTo>
                    <a:pt x="109" y="165"/>
                    <a:pt x="109" y="159"/>
                    <a:pt x="106" y="158"/>
                  </a:cubicBezTo>
                  <a:cubicBezTo>
                    <a:pt x="105" y="158"/>
                    <a:pt x="105" y="159"/>
                    <a:pt x="104" y="159"/>
                  </a:cubicBezTo>
                  <a:cubicBezTo>
                    <a:pt x="104" y="162"/>
                    <a:pt x="105" y="162"/>
                    <a:pt x="105" y="165"/>
                  </a:cubicBezTo>
                  <a:cubicBezTo>
                    <a:pt x="105" y="166"/>
                    <a:pt x="102" y="165"/>
                    <a:pt x="102" y="166"/>
                  </a:cubicBezTo>
                  <a:cubicBezTo>
                    <a:pt x="101" y="165"/>
                    <a:pt x="101" y="163"/>
                    <a:pt x="100" y="162"/>
                  </a:cubicBezTo>
                  <a:cubicBezTo>
                    <a:pt x="99" y="163"/>
                    <a:pt x="99" y="165"/>
                    <a:pt x="100" y="166"/>
                  </a:cubicBezTo>
                  <a:cubicBezTo>
                    <a:pt x="99" y="166"/>
                    <a:pt x="98" y="166"/>
                    <a:pt x="97" y="166"/>
                  </a:cubicBezTo>
                  <a:cubicBezTo>
                    <a:pt x="95" y="166"/>
                    <a:pt x="93" y="166"/>
                    <a:pt x="92" y="166"/>
                  </a:cubicBezTo>
                  <a:cubicBezTo>
                    <a:pt x="90" y="166"/>
                    <a:pt x="88" y="166"/>
                    <a:pt x="87" y="166"/>
                  </a:cubicBezTo>
                  <a:cubicBezTo>
                    <a:pt x="85" y="166"/>
                    <a:pt x="84" y="166"/>
                    <a:pt x="83" y="166"/>
                  </a:cubicBezTo>
                  <a:cubicBezTo>
                    <a:pt x="79" y="165"/>
                    <a:pt x="72" y="163"/>
                    <a:pt x="68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61"/>
                    <a:pt x="64" y="159"/>
                  </a:cubicBezTo>
                  <a:cubicBezTo>
                    <a:pt x="64" y="160"/>
                    <a:pt x="63" y="160"/>
                    <a:pt x="63" y="160"/>
                  </a:cubicBezTo>
                  <a:cubicBezTo>
                    <a:pt x="62" y="160"/>
                    <a:pt x="61" y="159"/>
                    <a:pt x="60" y="159"/>
                  </a:cubicBezTo>
                  <a:cubicBezTo>
                    <a:pt x="59" y="158"/>
                    <a:pt x="58" y="157"/>
                    <a:pt x="57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6"/>
                    <a:pt x="56" y="155"/>
                    <a:pt x="55" y="15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4"/>
                    <a:pt x="54" y="155"/>
                    <a:pt x="54" y="155"/>
                  </a:cubicBezTo>
                  <a:cubicBezTo>
                    <a:pt x="54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3" y="154"/>
                    <a:pt x="52" y="152"/>
                  </a:cubicBezTo>
                  <a:cubicBezTo>
                    <a:pt x="51" y="152"/>
                    <a:pt x="53" y="153"/>
                    <a:pt x="52" y="154"/>
                  </a:cubicBezTo>
                  <a:cubicBezTo>
                    <a:pt x="40" y="149"/>
                    <a:pt x="32" y="136"/>
                    <a:pt x="26" y="130"/>
                  </a:cubicBezTo>
                  <a:cubicBezTo>
                    <a:pt x="14" y="111"/>
                    <a:pt x="12" y="78"/>
                    <a:pt x="20" y="55"/>
                  </a:cubicBezTo>
                  <a:cubicBezTo>
                    <a:pt x="24" y="53"/>
                    <a:pt x="28" y="46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3"/>
                  </a:cubicBezTo>
                  <a:cubicBezTo>
                    <a:pt x="35" y="35"/>
                    <a:pt x="42" y="30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1"/>
                    <a:pt x="50" y="19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7" y="20"/>
                    <a:pt x="61" y="17"/>
                    <a:pt x="63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6" y="14"/>
                    <a:pt x="68" y="14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70" y="11"/>
                    <a:pt x="72" y="11"/>
                    <a:pt x="75" y="11"/>
                  </a:cubicBezTo>
                  <a:cubicBezTo>
                    <a:pt x="78" y="11"/>
                    <a:pt x="81" y="11"/>
                    <a:pt x="81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5" y="7"/>
                  </a:cubicBezTo>
                  <a:cubicBezTo>
                    <a:pt x="85" y="8"/>
                    <a:pt x="84" y="8"/>
                    <a:pt x="84" y="9"/>
                  </a:cubicBezTo>
                  <a:cubicBezTo>
                    <a:pt x="85" y="9"/>
                    <a:pt x="86" y="9"/>
                    <a:pt x="87" y="9"/>
                  </a:cubicBezTo>
                  <a:cubicBezTo>
                    <a:pt x="86" y="8"/>
                    <a:pt x="88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6"/>
                    <a:pt x="89" y="7"/>
                    <a:pt x="90" y="7"/>
                  </a:cubicBezTo>
                  <a:cubicBezTo>
                    <a:pt x="90" y="7"/>
                    <a:pt x="91" y="7"/>
                    <a:pt x="91" y="7"/>
                  </a:cubicBezTo>
                  <a:cubicBezTo>
                    <a:pt x="91" y="7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3" y="9"/>
                    <a:pt x="94" y="9"/>
                    <a:pt x="96" y="10"/>
                  </a:cubicBezTo>
                  <a:cubicBezTo>
                    <a:pt x="97" y="10"/>
                    <a:pt x="96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8"/>
                    <a:pt x="97" y="8"/>
                    <a:pt x="98" y="10"/>
                  </a:cubicBezTo>
                  <a:cubicBezTo>
                    <a:pt x="98" y="9"/>
                    <a:pt x="100" y="9"/>
                    <a:pt x="100" y="7"/>
                  </a:cubicBezTo>
                  <a:cubicBezTo>
                    <a:pt x="100" y="8"/>
                    <a:pt x="100" y="10"/>
                    <a:pt x="102" y="10"/>
                  </a:cubicBezTo>
                  <a:moveTo>
                    <a:pt x="93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92" y="6"/>
                    <a:pt x="93" y="5"/>
                    <a:pt x="93" y="5"/>
                  </a:cubicBezTo>
                  <a:cubicBezTo>
                    <a:pt x="94" y="5"/>
                    <a:pt x="94" y="6"/>
                    <a:pt x="94" y="6"/>
                  </a:cubicBezTo>
                  <a:cubicBezTo>
                    <a:pt x="93" y="6"/>
                    <a:pt x="93" y="6"/>
                    <a:pt x="93" y="6"/>
                  </a:cubicBezTo>
                  <a:moveTo>
                    <a:pt x="82" y="0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</a:path>
              </a:pathLst>
            </a:custGeom>
            <a:solidFill>
              <a:schemeClr val="tx1"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Group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39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780930" y="927357"/>
            <a:ext cx="3555050" cy="424815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687078" y="697611"/>
            <a:ext cx="481574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/>
              <a:t>動漫欣賞與分析討論</a:t>
            </a:r>
            <a:endParaRPr lang="en-US" altLang="zh-TW" sz="4000" b="1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81902" y="2804893"/>
            <a:ext cx="3641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/>
              <a:t>透過社員們及老師推薦、提議，以投票表決的方式決定要欣賞哪部動漫</a:t>
            </a:r>
            <a:endParaRPr lang="en-US" altLang="zh-TW" sz="3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相隔13年的《秒速五公分》 - 心情板 | D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04" y="699389"/>
            <a:ext cx="3935278" cy="22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電影版聲之形- 维基百科，自由的百科全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1" y="699389"/>
            <a:ext cx="2667213" cy="36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246300" y="4571883"/>
            <a:ext cx="1813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/>
              <a:t>      </a:t>
            </a:r>
            <a:r>
              <a:rPr lang="zh-TW" altLang="en-US" sz="2200" b="1" dirty="0" smtClean="0"/>
              <a:t>聲之形</a:t>
            </a:r>
            <a:endParaRPr lang="zh-TW" altLang="en-US" sz="22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8625274" y="2477880"/>
            <a:ext cx="2128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/>
              <a:t>秒速五公分</a:t>
            </a:r>
            <a:endParaRPr lang="zh-TW" altLang="en-US" sz="2200" b="1" dirty="0"/>
          </a:p>
        </p:txBody>
      </p:sp>
      <p:pic>
        <p:nvPicPr>
          <p:cNvPr id="12294" name="Picture 6" descr="TV動畫《鬼滅之刃》遊戲企劃2大標題宣傳影像首度公開| MOSHI MOSHI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03" y="3452968"/>
            <a:ext cx="4654737" cy="2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459309" y="5690797"/>
            <a:ext cx="1499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/>
              <a:t>鬼滅之刃</a:t>
            </a:r>
            <a:endParaRPr lang="zh-TW" altLang="en-US" sz="22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7139" y="5490741"/>
            <a:ext cx="3311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動漫欣賞</a:t>
            </a:r>
            <a:r>
              <a:rPr lang="en-US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5310" y="-141889"/>
            <a:ext cx="3259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漫</a:t>
            </a: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推薦</a:t>
            </a:r>
            <a:r>
              <a:rPr lang="en-US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輝夜姬想讓人告白(15) 電子書，分類依據赤坂アカ- 3089572639245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2" y="1795738"/>
            <a:ext cx="2549799" cy="36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44196" y="5604774"/>
            <a:ext cx="229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輝</a:t>
            </a:r>
            <a:r>
              <a:rPr lang="zh-TW" altLang="en-US" dirty="0"/>
              <a:t>夜姬想讓人告白 </a:t>
            </a:r>
          </a:p>
        </p:txBody>
      </p:sp>
      <p:pic>
        <p:nvPicPr>
          <p:cNvPr id="13316" name="Picture 4" descr="刀劍神域Alicization War of UnderworldDVD,刀劍神域愛麗絲計劃混戰篇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44" y="1795738"/>
            <a:ext cx="2519004" cy="36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415044" y="560477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刀劍</a:t>
            </a:r>
            <a:r>
              <a:rPr lang="zh-TW" altLang="en-US" dirty="0"/>
              <a:t>神域 愛麗絲計畫</a:t>
            </a:r>
          </a:p>
        </p:txBody>
      </p:sp>
      <p:pic>
        <p:nvPicPr>
          <p:cNvPr id="13318" name="Picture 6" descr="盾之勇者成名錄- 维基百科，自由的百科全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58" y="1795738"/>
            <a:ext cx="2414204" cy="362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518001" y="5604774"/>
            <a:ext cx="204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盾之勇者成名錄</a:t>
            </a:r>
          </a:p>
        </p:txBody>
      </p:sp>
      <p:pic>
        <p:nvPicPr>
          <p:cNvPr id="13320" name="Picture 8" descr="五等分的新娘五等分的花嫁- 連載至完结集- 動漫- 99KB - 免費線上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87" y="1795738"/>
            <a:ext cx="2543031" cy="3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601200" y="5604774"/>
            <a:ext cx="201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五等分的花嫁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Grou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237744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169057" y="732301"/>
            <a:ext cx="631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/>
              <a:t>漫畫繪畫技巧教學與練習</a:t>
            </a:r>
          </a:p>
        </p:txBody>
      </p:sp>
      <p:grpSp>
        <p:nvGrpSpPr>
          <p:cNvPr id="24" name="组合 373"/>
          <p:cNvGrpSpPr>
            <a:grpSpLocks/>
          </p:cNvGrpSpPr>
          <p:nvPr/>
        </p:nvGrpSpPr>
        <p:grpSpPr bwMode="auto">
          <a:xfrm>
            <a:off x="2471720" y="2020893"/>
            <a:ext cx="8158717" cy="3840162"/>
            <a:chOff x="1120152" y="0"/>
            <a:chExt cx="8158215" cy="3839317"/>
          </a:xfrm>
        </p:grpSpPr>
        <p:pic>
          <p:nvPicPr>
            <p:cNvPr id="25" name="图片 35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22" b="35516"/>
            <a:stretch>
              <a:fillRect/>
            </a:stretch>
          </p:blipFill>
          <p:spPr bwMode="auto">
            <a:xfrm rot="3973013" flipH="1">
              <a:off x="1974965" y="1353946"/>
              <a:ext cx="1290102" cy="110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组合 355"/>
            <p:cNvGrpSpPr>
              <a:grpSpLocks/>
            </p:cNvGrpSpPr>
            <p:nvPr/>
          </p:nvGrpSpPr>
          <p:grpSpPr bwMode="auto">
            <a:xfrm>
              <a:off x="1120152" y="0"/>
              <a:ext cx="8158215" cy="3839317"/>
              <a:chOff x="0" y="0"/>
              <a:chExt cx="8158215" cy="3839317"/>
            </a:xfrm>
          </p:grpSpPr>
          <p:sp>
            <p:nvSpPr>
              <p:cNvPr id="28" name="任意多边形 48"/>
              <p:cNvSpPr>
                <a:spLocks/>
              </p:cNvSpPr>
              <p:nvPr/>
            </p:nvSpPr>
            <p:spPr bwMode="auto">
              <a:xfrm rot="157902">
                <a:off x="554" y="0"/>
                <a:ext cx="7244904" cy="3839317"/>
              </a:xfrm>
              <a:custGeom>
                <a:avLst/>
                <a:gdLst>
                  <a:gd name="T0" fmla="*/ 863046 w 7245131"/>
                  <a:gd name="T1" fmla="*/ 3707 h 3408812"/>
                  <a:gd name="T2" fmla="*/ 1033632 w 7245131"/>
                  <a:gd name="T3" fmla="*/ 29260 h 3408812"/>
                  <a:gd name="T4" fmla="*/ 1391671 w 7245131"/>
                  <a:gd name="T5" fmla="*/ 10708 h 3408812"/>
                  <a:gd name="T6" fmla="*/ 1929813 w 7245131"/>
                  <a:gd name="T7" fmla="*/ 3707 h 3408812"/>
                  <a:gd name="T8" fmla="*/ 2672739 w 7245131"/>
                  <a:gd name="T9" fmla="*/ 132442 h 3408812"/>
                  <a:gd name="T10" fmla="*/ 3072777 w 7245131"/>
                  <a:gd name="T11" fmla="*/ 3707 h 3408812"/>
                  <a:gd name="T12" fmla="*/ 4308137 w 7245131"/>
                  <a:gd name="T13" fmla="*/ 9093 h 3408812"/>
                  <a:gd name="T14" fmla="*/ 4634828 w 7245131"/>
                  <a:gd name="T15" fmla="*/ 153898 h 3408812"/>
                  <a:gd name="T16" fmla="*/ 4920569 w 7245131"/>
                  <a:gd name="T17" fmla="*/ 46618 h 3408812"/>
                  <a:gd name="T18" fmla="*/ 5511100 w 7245131"/>
                  <a:gd name="T19" fmla="*/ 68074 h 3408812"/>
                  <a:gd name="T20" fmla="*/ 5853990 w 7245131"/>
                  <a:gd name="T21" fmla="*/ 25162 h 3408812"/>
                  <a:gd name="T22" fmla="*/ 6693386 w 7245131"/>
                  <a:gd name="T23" fmla="*/ 0 h 3408812"/>
                  <a:gd name="T24" fmla="*/ 7130300 w 7245131"/>
                  <a:gd name="T25" fmla="*/ 68074 h 3408812"/>
                  <a:gd name="T26" fmla="*/ 7244904 w 7245131"/>
                  <a:gd name="T27" fmla="*/ 131446 h 3408812"/>
                  <a:gd name="T28" fmla="*/ 7182636 w 7245131"/>
                  <a:gd name="T29" fmla="*/ 1311518 h 3408812"/>
                  <a:gd name="T30" fmla="*/ 7144537 w 7245131"/>
                  <a:gd name="T31" fmla="*/ 1719180 h 3408812"/>
                  <a:gd name="T32" fmla="*/ 7201685 w 7245131"/>
                  <a:gd name="T33" fmla="*/ 2083929 h 3408812"/>
                  <a:gd name="T34" fmla="*/ 7068340 w 7245131"/>
                  <a:gd name="T35" fmla="*/ 2513046 h 3408812"/>
                  <a:gd name="T36" fmla="*/ 7239784 w 7245131"/>
                  <a:gd name="T37" fmla="*/ 2791973 h 3408812"/>
                  <a:gd name="T38" fmla="*/ 7239784 w 7245131"/>
                  <a:gd name="T39" fmla="*/ 3306913 h 3408812"/>
                  <a:gd name="T40" fmla="*/ 7182636 w 7245131"/>
                  <a:gd name="T41" fmla="*/ 3650207 h 3408812"/>
                  <a:gd name="T42" fmla="*/ 7244904 w 7245131"/>
                  <a:gd name="T43" fmla="*/ 3839317 h 3408812"/>
                  <a:gd name="T44" fmla="*/ 6550436 w 7245131"/>
                  <a:gd name="T45" fmla="*/ 3714702 h 3408812"/>
                  <a:gd name="T46" fmla="*/ 6207547 w 7245131"/>
                  <a:gd name="T47" fmla="*/ 3736158 h 3408812"/>
                  <a:gd name="T48" fmla="*/ 5559867 w 7245131"/>
                  <a:gd name="T49" fmla="*/ 3757614 h 3408812"/>
                  <a:gd name="T50" fmla="*/ 5140780 w 7245131"/>
                  <a:gd name="T51" fmla="*/ 3800525 h 3408812"/>
                  <a:gd name="T52" fmla="*/ 4645495 w 7245131"/>
                  <a:gd name="T53" fmla="*/ 3779069 h 3408812"/>
                  <a:gd name="T54" fmla="*/ 4054964 w 7245131"/>
                  <a:gd name="T55" fmla="*/ 3779069 h 3408812"/>
                  <a:gd name="T56" fmla="*/ 3689629 w 7245131"/>
                  <a:gd name="T57" fmla="*/ 3837195 h 3408812"/>
                  <a:gd name="T58" fmla="*/ 3110197 w 7245131"/>
                  <a:gd name="T59" fmla="*/ 3824510 h 3408812"/>
                  <a:gd name="T60" fmla="*/ 2702456 w 7245131"/>
                  <a:gd name="T61" fmla="*/ 3757614 h 3408812"/>
                  <a:gd name="T62" fmla="*/ 2400564 w 7245131"/>
                  <a:gd name="T63" fmla="*/ 3839317 h 3408812"/>
                  <a:gd name="T64" fmla="*/ 949911 w 7245131"/>
                  <a:gd name="T65" fmla="*/ 3779069 h 3408812"/>
                  <a:gd name="T66" fmla="*/ 187935 w 7245131"/>
                  <a:gd name="T67" fmla="*/ 3821981 h 3408812"/>
                  <a:gd name="T68" fmla="*/ 16651 w 7245131"/>
                  <a:gd name="T69" fmla="*/ 3838985 h 3408812"/>
                  <a:gd name="T70" fmla="*/ 96448 w 7245131"/>
                  <a:gd name="T71" fmla="*/ 3522736 h 3408812"/>
                  <a:gd name="T72" fmla="*/ 0 w 7245131"/>
                  <a:gd name="T73" fmla="*/ 2988713 h 3408812"/>
                  <a:gd name="T74" fmla="*/ 172646 w 7245131"/>
                  <a:gd name="T75" fmla="*/ 2879060 h 3408812"/>
                  <a:gd name="T76" fmla="*/ 153596 w 7245131"/>
                  <a:gd name="T77" fmla="*/ 2685957 h 3408812"/>
                  <a:gd name="T78" fmla="*/ 1201 w 7245131"/>
                  <a:gd name="T79" fmla="*/ 2449943 h 3408812"/>
                  <a:gd name="T80" fmla="*/ 96448 w 7245131"/>
                  <a:gd name="T81" fmla="*/ 2020825 h 3408812"/>
                  <a:gd name="T82" fmla="*/ 0 w 7245131"/>
                  <a:gd name="T83" fmla="*/ 1824788 h 3408812"/>
                  <a:gd name="T84" fmla="*/ 39300 w 7245131"/>
                  <a:gd name="T85" fmla="*/ 1291326 h 3408812"/>
                  <a:gd name="T86" fmla="*/ 0 w 7245131"/>
                  <a:gd name="T87" fmla="*/ 0 h 34088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45131" h="3408812">
                    <a:moveTo>
                      <a:pt x="0" y="0"/>
                    </a:moveTo>
                    <a:lnTo>
                      <a:pt x="861412" y="0"/>
                    </a:lnTo>
                    <a:lnTo>
                      <a:pt x="863073" y="3291"/>
                    </a:lnTo>
                    <a:lnTo>
                      <a:pt x="864719" y="0"/>
                    </a:lnTo>
                    <a:lnTo>
                      <a:pt x="944475" y="0"/>
                    </a:lnTo>
                    <a:lnTo>
                      <a:pt x="1033664" y="25979"/>
                    </a:lnTo>
                    <a:cubicBezTo>
                      <a:pt x="1103228" y="46242"/>
                      <a:pt x="1173078" y="65292"/>
                      <a:pt x="1244073" y="79491"/>
                    </a:cubicBezTo>
                    <a:cubicBezTo>
                      <a:pt x="1280008" y="86678"/>
                      <a:pt x="1333468" y="33410"/>
                      <a:pt x="1358373" y="22341"/>
                    </a:cubicBezTo>
                    <a:cubicBezTo>
                      <a:pt x="1367548" y="18263"/>
                      <a:pt x="1379279" y="13843"/>
                      <a:pt x="1391715" y="9507"/>
                    </a:cubicBezTo>
                    <a:lnTo>
                      <a:pt x="1420677" y="0"/>
                    </a:lnTo>
                    <a:lnTo>
                      <a:pt x="1889061" y="0"/>
                    </a:lnTo>
                    <a:lnTo>
                      <a:pt x="1929873" y="3291"/>
                    </a:lnTo>
                    <a:cubicBezTo>
                      <a:pt x="1952628" y="5819"/>
                      <a:pt x="1966545" y="31152"/>
                      <a:pt x="1987023" y="41391"/>
                    </a:cubicBezTo>
                    <a:cubicBezTo>
                      <a:pt x="2004984" y="50371"/>
                      <a:pt x="2024315" y="57462"/>
                      <a:pt x="2044173" y="60441"/>
                    </a:cubicBezTo>
                    <a:cubicBezTo>
                      <a:pt x="2311999" y="100615"/>
                      <a:pt x="2406696" y="100958"/>
                      <a:pt x="2672823" y="117591"/>
                    </a:cubicBezTo>
                    <a:cubicBezTo>
                      <a:pt x="2749023" y="111241"/>
                      <a:pt x="2827748" y="119006"/>
                      <a:pt x="2901423" y="98541"/>
                    </a:cubicBezTo>
                    <a:cubicBezTo>
                      <a:pt x="2945543" y="86285"/>
                      <a:pt x="2972282" y="36821"/>
                      <a:pt x="3015723" y="22341"/>
                    </a:cubicBezTo>
                    <a:lnTo>
                      <a:pt x="3072873" y="3291"/>
                    </a:lnTo>
                    <a:lnTo>
                      <a:pt x="3074843" y="0"/>
                    </a:lnTo>
                    <a:lnTo>
                      <a:pt x="4296332" y="0"/>
                    </a:lnTo>
                    <a:lnTo>
                      <a:pt x="4308272" y="8073"/>
                    </a:lnTo>
                    <a:cubicBezTo>
                      <a:pt x="4368319" y="49048"/>
                      <a:pt x="4292937" y="-3328"/>
                      <a:pt x="4501623" y="41391"/>
                    </a:cubicBezTo>
                    <a:cubicBezTo>
                      <a:pt x="4535060" y="48556"/>
                      <a:pt x="4565123" y="66791"/>
                      <a:pt x="4596873" y="79491"/>
                    </a:cubicBezTo>
                    <a:cubicBezTo>
                      <a:pt x="4609573" y="98541"/>
                      <a:pt x="4615923" y="123941"/>
                      <a:pt x="4634973" y="136641"/>
                    </a:cubicBezTo>
                    <a:cubicBezTo>
                      <a:pt x="4691809" y="174532"/>
                      <a:pt x="4769197" y="146020"/>
                      <a:pt x="4825473" y="136641"/>
                    </a:cubicBezTo>
                    <a:cubicBezTo>
                      <a:pt x="4844523" y="123941"/>
                      <a:pt x="4866434" y="114730"/>
                      <a:pt x="4882623" y="98541"/>
                    </a:cubicBezTo>
                    <a:cubicBezTo>
                      <a:pt x="4898812" y="82352"/>
                      <a:pt x="4902845" y="55694"/>
                      <a:pt x="4920723" y="41391"/>
                    </a:cubicBezTo>
                    <a:cubicBezTo>
                      <a:pt x="4936403" y="28847"/>
                      <a:pt x="4958823" y="28691"/>
                      <a:pt x="4977873" y="22341"/>
                    </a:cubicBezTo>
                    <a:cubicBezTo>
                      <a:pt x="5136623" y="28691"/>
                      <a:pt x="5295650" y="30071"/>
                      <a:pt x="5454123" y="41391"/>
                    </a:cubicBezTo>
                    <a:cubicBezTo>
                      <a:pt x="5474152" y="42822"/>
                      <a:pt x="5493312" y="51461"/>
                      <a:pt x="5511273" y="60441"/>
                    </a:cubicBezTo>
                    <a:cubicBezTo>
                      <a:pt x="5531751" y="70680"/>
                      <a:pt x="5549373" y="85841"/>
                      <a:pt x="5568423" y="98541"/>
                    </a:cubicBezTo>
                    <a:cubicBezTo>
                      <a:pt x="5619223" y="92191"/>
                      <a:pt x="5671156" y="91908"/>
                      <a:pt x="5720823" y="79491"/>
                    </a:cubicBezTo>
                    <a:cubicBezTo>
                      <a:pt x="5968660" y="17532"/>
                      <a:pt x="5661417" y="60892"/>
                      <a:pt x="5854173" y="22341"/>
                    </a:cubicBezTo>
                    <a:cubicBezTo>
                      <a:pt x="5886186" y="15939"/>
                      <a:pt x="5914295" y="10510"/>
                      <a:pt x="5939540" y="5880"/>
                    </a:cubicBezTo>
                    <a:lnTo>
                      <a:pt x="5973877" y="0"/>
                    </a:lnTo>
                    <a:lnTo>
                      <a:pt x="6693596" y="0"/>
                    </a:lnTo>
                    <a:lnTo>
                      <a:pt x="6711423" y="3291"/>
                    </a:lnTo>
                    <a:cubicBezTo>
                      <a:pt x="6750555" y="12322"/>
                      <a:pt x="6785640" y="38886"/>
                      <a:pt x="6825723" y="41391"/>
                    </a:cubicBezTo>
                    <a:lnTo>
                      <a:pt x="7130523" y="60441"/>
                    </a:lnTo>
                    <a:cubicBezTo>
                      <a:pt x="7203032" y="84611"/>
                      <a:pt x="7221761" y="96105"/>
                      <a:pt x="7239193" y="98191"/>
                    </a:cubicBezTo>
                    <a:lnTo>
                      <a:pt x="7245131" y="97532"/>
                    </a:lnTo>
                    <a:lnTo>
                      <a:pt x="7245131" y="116707"/>
                    </a:lnTo>
                    <a:lnTo>
                      <a:pt x="7245131" y="1034797"/>
                    </a:lnTo>
                    <a:lnTo>
                      <a:pt x="7240011" y="1050157"/>
                    </a:lnTo>
                    <a:cubicBezTo>
                      <a:pt x="7166153" y="1197873"/>
                      <a:pt x="7230744" y="1020809"/>
                      <a:pt x="7182861" y="1164457"/>
                    </a:cubicBezTo>
                    <a:cubicBezTo>
                      <a:pt x="7176511" y="1227957"/>
                      <a:pt x="7175572" y="1292233"/>
                      <a:pt x="7163811" y="1354957"/>
                    </a:cubicBezTo>
                    <a:cubicBezTo>
                      <a:pt x="7156410" y="1394430"/>
                      <a:pt x="7125711" y="1469257"/>
                      <a:pt x="7125711" y="1469257"/>
                    </a:cubicBezTo>
                    <a:cubicBezTo>
                      <a:pt x="7132061" y="1488307"/>
                      <a:pt x="7139477" y="1507034"/>
                      <a:pt x="7144761" y="1526407"/>
                    </a:cubicBezTo>
                    <a:cubicBezTo>
                      <a:pt x="7158539" y="1576925"/>
                      <a:pt x="7166302" y="1629131"/>
                      <a:pt x="7182861" y="1678807"/>
                    </a:cubicBezTo>
                    <a:lnTo>
                      <a:pt x="7220961" y="1793107"/>
                    </a:lnTo>
                    <a:cubicBezTo>
                      <a:pt x="7214611" y="1812157"/>
                      <a:pt x="7214455" y="1834577"/>
                      <a:pt x="7201911" y="1850257"/>
                    </a:cubicBezTo>
                    <a:cubicBezTo>
                      <a:pt x="7187608" y="1868135"/>
                      <a:pt x="7162144" y="1873457"/>
                      <a:pt x="7144761" y="1888357"/>
                    </a:cubicBezTo>
                    <a:cubicBezTo>
                      <a:pt x="7117488" y="1911734"/>
                      <a:pt x="7093961" y="1939157"/>
                      <a:pt x="7068561" y="1964557"/>
                    </a:cubicBezTo>
                    <a:cubicBezTo>
                      <a:pt x="7032267" y="2073439"/>
                      <a:pt x="7030454" y="2053425"/>
                      <a:pt x="7068561" y="2231257"/>
                    </a:cubicBezTo>
                    <a:cubicBezTo>
                      <a:pt x="7073358" y="2253644"/>
                      <a:pt x="7093353" y="2269776"/>
                      <a:pt x="7106661" y="2288407"/>
                    </a:cubicBezTo>
                    <a:cubicBezTo>
                      <a:pt x="7125115" y="2314243"/>
                      <a:pt x="7145604" y="2338596"/>
                      <a:pt x="7163811" y="2364607"/>
                    </a:cubicBezTo>
                    <a:cubicBezTo>
                      <a:pt x="7190070" y="2402120"/>
                      <a:pt x="7214611" y="2440807"/>
                      <a:pt x="7240011" y="2478907"/>
                    </a:cubicBezTo>
                    <a:lnTo>
                      <a:pt x="7245131" y="2486587"/>
                    </a:lnTo>
                    <a:lnTo>
                      <a:pt x="7245131" y="2921644"/>
                    </a:lnTo>
                    <a:lnTo>
                      <a:pt x="7240011" y="2936107"/>
                    </a:lnTo>
                    <a:cubicBezTo>
                      <a:pt x="7229772" y="2956585"/>
                      <a:pt x="7214611" y="2974207"/>
                      <a:pt x="7201911" y="2993257"/>
                    </a:cubicBezTo>
                    <a:cubicBezTo>
                      <a:pt x="7189211" y="3044057"/>
                      <a:pt x="7153542" y="3094310"/>
                      <a:pt x="7163811" y="3145657"/>
                    </a:cubicBezTo>
                    <a:cubicBezTo>
                      <a:pt x="7170161" y="3177407"/>
                      <a:pt x="7169463" y="3211430"/>
                      <a:pt x="7182861" y="3240907"/>
                    </a:cubicBezTo>
                    <a:cubicBezTo>
                      <a:pt x="7195813" y="3269401"/>
                      <a:pt x="7216364" y="3301608"/>
                      <a:pt x="7240071" y="3332020"/>
                    </a:cubicBezTo>
                    <a:lnTo>
                      <a:pt x="7245131" y="3337921"/>
                    </a:lnTo>
                    <a:lnTo>
                      <a:pt x="7245131" y="3408812"/>
                    </a:lnTo>
                    <a:lnTo>
                      <a:pt x="6643452" y="3408812"/>
                    </a:lnTo>
                    <a:lnTo>
                      <a:pt x="6607791" y="3355320"/>
                    </a:lnTo>
                    <a:cubicBezTo>
                      <a:pt x="6590544" y="3334624"/>
                      <a:pt x="6569691" y="3317220"/>
                      <a:pt x="6550641" y="3298170"/>
                    </a:cubicBezTo>
                    <a:cubicBezTo>
                      <a:pt x="6340791" y="3245707"/>
                      <a:pt x="6586414" y="3281698"/>
                      <a:pt x="6436341" y="3336270"/>
                    </a:cubicBezTo>
                    <a:cubicBezTo>
                      <a:pt x="6382301" y="3355921"/>
                      <a:pt x="6322041" y="3348970"/>
                      <a:pt x="6264891" y="3355320"/>
                    </a:cubicBezTo>
                    <a:cubicBezTo>
                      <a:pt x="6245841" y="3342620"/>
                      <a:pt x="6228219" y="3327459"/>
                      <a:pt x="6207741" y="3317220"/>
                    </a:cubicBezTo>
                    <a:cubicBezTo>
                      <a:pt x="6133477" y="3280088"/>
                      <a:pt x="5959545" y="3276616"/>
                      <a:pt x="5921991" y="3279120"/>
                    </a:cubicBezTo>
                    <a:cubicBezTo>
                      <a:pt x="5899146" y="3280643"/>
                      <a:pt x="5883891" y="3304520"/>
                      <a:pt x="5864841" y="3317220"/>
                    </a:cubicBezTo>
                    <a:lnTo>
                      <a:pt x="5560041" y="3336270"/>
                    </a:lnTo>
                    <a:cubicBezTo>
                      <a:pt x="5519958" y="3338775"/>
                      <a:pt x="5485355" y="3367768"/>
                      <a:pt x="5445741" y="3374370"/>
                    </a:cubicBezTo>
                    <a:cubicBezTo>
                      <a:pt x="5370317" y="3386941"/>
                      <a:pt x="5293341" y="3387070"/>
                      <a:pt x="5217141" y="3393420"/>
                    </a:cubicBezTo>
                    <a:cubicBezTo>
                      <a:pt x="5191741" y="3387070"/>
                      <a:pt x="5166499" y="3380050"/>
                      <a:pt x="5140941" y="3374370"/>
                    </a:cubicBezTo>
                    <a:cubicBezTo>
                      <a:pt x="4923279" y="3326001"/>
                      <a:pt x="5155327" y="3382729"/>
                      <a:pt x="4969491" y="3336270"/>
                    </a:cubicBezTo>
                    <a:cubicBezTo>
                      <a:pt x="4880591" y="3329920"/>
                      <a:pt x="4791764" y="3311986"/>
                      <a:pt x="4702791" y="3317220"/>
                    </a:cubicBezTo>
                    <a:cubicBezTo>
                      <a:pt x="4679935" y="3318564"/>
                      <a:pt x="4667361" y="3348080"/>
                      <a:pt x="4645641" y="3355320"/>
                    </a:cubicBezTo>
                    <a:cubicBezTo>
                      <a:pt x="4608998" y="3367534"/>
                      <a:pt x="4569441" y="3368020"/>
                      <a:pt x="4531341" y="3374370"/>
                    </a:cubicBezTo>
                    <a:lnTo>
                      <a:pt x="4112241" y="3393420"/>
                    </a:lnTo>
                    <a:cubicBezTo>
                      <a:pt x="4089364" y="3392505"/>
                      <a:pt x="4077542" y="3359810"/>
                      <a:pt x="4055091" y="3355320"/>
                    </a:cubicBezTo>
                    <a:cubicBezTo>
                      <a:pt x="3980112" y="3340324"/>
                      <a:pt x="3902691" y="3342620"/>
                      <a:pt x="3826491" y="3336270"/>
                    </a:cubicBezTo>
                    <a:cubicBezTo>
                      <a:pt x="3794741" y="3348970"/>
                      <a:pt x="3761827" y="3359077"/>
                      <a:pt x="3731241" y="3374370"/>
                    </a:cubicBezTo>
                    <a:cubicBezTo>
                      <a:pt x="3715883" y="3382050"/>
                      <a:pt x="3704220" y="3398269"/>
                      <a:pt x="3689745" y="3406928"/>
                    </a:cubicBezTo>
                    <a:lnTo>
                      <a:pt x="3684423" y="3408812"/>
                    </a:lnTo>
                    <a:lnTo>
                      <a:pt x="3134075" y="3408812"/>
                    </a:lnTo>
                    <a:lnTo>
                      <a:pt x="3110294" y="3395665"/>
                    </a:lnTo>
                    <a:cubicBezTo>
                      <a:pt x="3056296" y="3361754"/>
                      <a:pt x="3106853" y="3362072"/>
                      <a:pt x="2969241" y="3336270"/>
                    </a:cubicBezTo>
                    <a:cubicBezTo>
                      <a:pt x="2906517" y="3324509"/>
                      <a:pt x="2842241" y="3323570"/>
                      <a:pt x="2778741" y="3317220"/>
                    </a:cubicBezTo>
                    <a:lnTo>
                      <a:pt x="2702541" y="3336270"/>
                    </a:lnTo>
                    <a:cubicBezTo>
                      <a:pt x="2651741" y="3348970"/>
                      <a:pt x="2600659" y="3360592"/>
                      <a:pt x="2550141" y="3374370"/>
                    </a:cubicBezTo>
                    <a:cubicBezTo>
                      <a:pt x="2530768" y="3379654"/>
                      <a:pt x="2512593" y="3389064"/>
                      <a:pt x="2492991" y="3393420"/>
                    </a:cubicBezTo>
                    <a:lnTo>
                      <a:pt x="2400639" y="3408812"/>
                    </a:lnTo>
                    <a:lnTo>
                      <a:pt x="1015784" y="3408812"/>
                    </a:lnTo>
                    <a:lnTo>
                      <a:pt x="1004964" y="3400688"/>
                    </a:lnTo>
                    <a:cubicBezTo>
                      <a:pt x="987105" y="3384775"/>
                      <a:pt x="969955" y="3366439"/>
                      <a:pt x="949941" y="3355320"/>
                    </a:cubicBezTo>
                    <a:cubicBezTo>
                      <a:pt x="932388" y="3345568"/>
                      <a:pt x="912598" y="3332969"/>
                      <a:pt x="892791" y="3336270"/>
                    </a:cubicBezTo>
                    <a:cubicBezTo>
                      <a:pt x="870207" y="3340034"/>
                      <a:pt x="858461" y="3372520"/>
                      <a:pt x="835641" y="3374370"/>
                    </a:cubicBezTo>
                    <a:cubicBezTo>
                      <a:pt x="620354" y="3391826"/>
                      <a:pt x="403841" y="3387070"/>
                      <a:pt x="187941" y="3393420"/>
                    </a:cubicBezTo>
                    <a:lnTo>
                      <a:pt x="218725" y="3408812"/>
                    </a:lnTo>
                    <a:lnTo>
                      <a:pt x="16442" y="3408812"/>
                    </a:lnTo>
                    <a:lnTo>
                      <a:pt x="16652" y="3408517"/>
                    </a:lnTo>
                    <a:cubicBezTo>
                      <a:pt x="23282" y="3399069"/>
                      <a:pt x="30773" y="3388171"/>
                      <a:pt x="39301" y="3375379"/>
                    </a:cubicBezTo>
                    <a:cubicBezTo>
                      <a:pt x="64701" y="3362679"/>
                      <a:pt x="98995" y="3360387"/>
                      <a:pt x="115501" y="3337279"/>
                    </a:cubicBezTo>
                    <a:cubicBezTo>
                      <a:pt x="164458" y="3268740"/>
                      <a:pt x="117465" y="3190770"/>
                      <a:pt x="96451" y="3127729"/>
                    </a:cubicBezTo>
                    <a:cubicBezTo>
                      <a:pt x="64701" y="3121379"/>
                      <a:pt x="32809" y="3115703"/>
                      <a:pt x="1201" y="3108679"/>
                    </a:cubicBezTo>
                    <a:lnTo>
                      <a:pt x="0" y="3108514"/>
                    </a:lnTo>
                    <a:lnTo>
                      <a:pt x="0" y="2653587"/>
                    </a:lnTo>
                    <a:lnTo>
                      <a:pt x="18193" y="2637287"/>
                    </a:lnTo>
                    <a:cubicBezTo>
                      <a:pt x="48044" y="2613292"/>
                      <a:pt x="20165" y="2656971"/>
                      <a:pt x="96451" y="2613379"/>
                    </a:cubicBezTo>
                    <a:cubicBezTo>
                      <a:pt x="124018" y="2597627"/>
                      <a:pt x="147251" y="2575279"/>
                      <a:pt x="172651" y="2556229"/>
                    </a:cubicBezTo>
                    <a:cubicBezTo>
                      <a:pt x="210299" y="2543680"/>
                      <a:pt x="260094" y="2532651"/>
                      <a:pt x="286951" y="2499079"/>
                    </a:cubicBezTo>
                    <a:cubicBezTo>
                      <a:pt x="299495" y="2483399"/>
                      <a:pt x="299651" y="2460979"/>
                      <a:pt x="306001" y="2441929"/>
                    </a:cubicBezTo>
                    <a:cubicBezTo>
                      <a:pt x="243162" y="2420983"/>
                      <a:pt x="221938" y="2415151"/>
                      <a:pt x="153601" y="2384779"/>
                    </a:cubicBezTo>
                    <a:cubicBezTo>
                      <a:pt x="127651" y="2373245"/>
                      <a:pt x="103503" y="2357866"/>
                      <a:pt x="77401" y="2346679"/>
                    </a:cubicBezTo>
                    <a:cubicBezTo>
                      <a:pt x="58944" y="2338769"/>
                      <a:pt x="28406" y="2345979"/>
                      <a:pt x="20251" y="2327629"/>
                    </a:cubicBezTo>
                    <a:cubicBezTo>
                      <a:pt x="-541" y="2280846"/>
                      <a:pt x="7551" y="2226029"/>
                      <a:pt x="1201" y="2175229"/>
                    </a:cubicBezTo>
                    <a:cubicBezTo>
                      <a:pt x="20251" y="2156179"/>
                      <a:pt x="43407" y="2140495"/>
                      <a:pt x="58351" y="2118079"/>
                    </a:cubicBezTo>
                    <a:cubicBezTo>
                      <a:pt x="69490" y="2101371"/>
                      <a:pt x="75055" y="2080872"/>
                      <a:pt x="77401" y="2060929"/>
                    </a:cubicBezTo>
                    <a:cubicBezTo>
                      <a:pt x="87815" y="1972413"/>
                      <a:pt x="90101" y="1883129"/>
                      <a:pt x="96451" y="1794229"/>
                    </a:cubicBezTo>
                    <a:cubicBezTo>
                      <a:pt x="80905" y="1747590"/>
                      <a:pt x="68726" y="1702074"/>
                      <a:pt x="39301" y="1660879"/>
                    </a:cubicBezTo>
                    <a:cubicBezTo>
                      <a:pt x="31472" y="1649918"/>
                      <a:pt x="21947" y="1640393"/>
                      <a:pt x="11998" y="1631227"/>
                    </a:cubicBezTo>
                    <a:lnTo>
                      <a:pt x="0" y="1620173"/>
                    </a:lnTo>
                    <a:lnTo>
                      <a:pt x="0" y="1162856"/>
                    </a:lnTo>
                    <a:lnTo>
                      <a:pt x="17311" y="1160215"/>
                    </a:lnTo>
                    <a:cubicBezTo>
                      <a:pt x="29303" y="1159085"/>
                      <a:pt x="39100" y="1156567"/>
                      <a:pt x="39301" y="1146529"/>
                    </a:cubicBezTo>
                    <a:cubicBezTo>
                      <a:pt x="45528" y="835182"/>
                      <a:pt x="13901" y="524229"/>
                      <a:pt x="1201" y="213079"/>
                    </a:cubicBezTo>
                    <a:lnTo>
                      <a:pt x="0" y="22567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>
                <a:outerShdw sx="98000" sy="98000"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/>
              </a:p>
            </p:txBody>
          </p:sp>
          <p:pic>
            <p:nvPicPr>
              <p:cNvPr id="29" name="组合 4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369" y="972415"/>
                <a:ext cx="3322116" cy="268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1339721" y="194793"/>
              <a:ext cx="1701800" cy="1593850"/>
            </a:xfrm>
            <a:custGeom>
              <a:avLst/>
              <a:gdLst>
                <a:gd name="T0" fmla="*/ 1664804 w 184"/>
                <a:gd name="T1" fmla="*/ 676460 h 172"/>
                <a:gd name="T2" fmla="*/ 776909 w 184"/>
                <a:gd name="T3" fmla="*/ 315063 h 172"/>
                <a:gd name="T4" fmla="*/ 1035878 w 184"/>
                <a:gd name="T5" fmla="*/ 185331 h 172"/>
                <a:gd name="T6" fmla="*/ 1119118 w 184"/>
                <a:gd name="T7" fmla="*/ 185331 h 172"/>
                <a:gd name="T8" fmla="*/ 1156114 w 184"/>
                <a:gd name="T9" fmla="*/ 213131 h 172"/>
                <a:gd name="T10" fmla="*/ 628926 w 184"/>
                <a:gd name="T11" fmla="*/ 352130 h 172"/>
                <a:gd name="T12" fmla="*/ 906393 w 184"/>
                <a:gd name="T13" fmla="*/ 315063 h 172"/>
                <a:gd name="T14" fmla="*/ 1230105 w 184"/>
                <a:gd name="T15" fmla="*/ 277997 h 172"/>
                <a:gd name="T16" fmla="*/ 453197 w 184"/>
                <a:gd name="T17" fmla="*/ 315063 h 172"/>
                <a:gd name="T18" fmla="*/ 1285599 w 184"/>
                <a:gd name="T19" fmla="*/ 259464 h 172"/>
                <a:gd name="T20" fmla="*/ 1313346 w 184"/>
                <a:gd name="T21" fmla="*/ 565261 h 172"/>
                <a:gd name="T22" fmla="*/ 1146865 w 184"/>
                <a:gd name="T23" fmla="*/ 463328 h 172"/>
                <a:gd name="T24" fmla="*/ 1109870 w 184"/>
                <a:gd name="T25" fmla="*/ 1111988 h 172"/>
                <a:gd name="T26" fmla="*/ 693668 w 184"/>
                <a:gd name="T27" fmla="*/ 1102722 h 172"/>
                <a:gd name="T28" fmla="*/ 878647 w 184"/>
                <a:gd name="T29" fmla="*/ 1288053 h 172"/>
                <a:gd name="T30" fmla="*/ 1082123 w 184"/>
                <a:gd name="T31" fmla="*/ 1288053 h 172"/>
                <a:gd name="T32" fmla="*/ 1331843 w 184"/>
                <a:gd name="T33" fmla="*/ 722792 h 172"/>
                <a:gd name="T34" fmla="*/ 1498324 w 184"/>
                <a:gd name="T35" fmla="*/ 546728 h 172"/>
                <a:gd name="T36" fmla="*/ 1368839 w 184"/>
                <a:gd name="T37" fmla="*/ 481862 h 172"/>
                <a:gd name="T38" fmla="*/ 1322595 w 184"/>
                <a:gd name="T39" fmla="*/ 361396 h 172"/>
                <a:gd name="T40" fmla="*/ 749162 w 184"/>
                <a:gd name="T41" fmla="*/ 352130 h 172"/>
                <a:gd name="T42" fmla="*/ 906393 w 184"/>
                <a:gd name="T43" fmla="*/ 537461 h 172"/>
                <a:gd name="T44" fmla="*/ 249721 w 184"/>
                <a:gd name="T45" fmla="*/ 871058 h 172"/>
                <a:gd name="T46" fmla="*/ 1193110 w 184"/>
                <a:gd name="T47" fmla="*/ 565261 h 172"/>
                <a:gd name="T48" fmla="*/ 943389 w 184"/>
                <a:gd name="T49" fmla="*/ 500395 h 172"/>
                <a:gd name="T50" fmla="*/ 1202359 w 184"/>
                <a:gd name="T51" fmla="*/ 593060 h 172"/>
                <a:gd name="T52" fmla="*/ 619677 w 184"/>
                <a:gd name="T53" fmla="*/ 769125 h 172"/>
                <a:gd name="T54" fmla="*/ 517939 w 184"/>
                <a:gd name="T55" fmla="*/ 824725 h 172"/>
                <a:gd name="T56" fmla="*/ 767660 w 184"/>
                <a:gd name="T57" fmla="*/ 694993 h 172"/>
                <a:gd name="T58" fmla="*/ 55493 w 184"/>
                <a:gd name="T59" fmla="*/ 769125 h 172"/>
                <a:gd name="T60" fmla="*/ 1035878 w 184"/>
                <a:gd name="T61" fmla="*/ 769125 h 172"/>
                <a:gd name="T62" fmla="*/ 1137616 w 184"/>
                <a:gd name="T63" fmla="*/ 815458 h 172"/>
                <a:gd name="T64" fmla="*/ 1267101 w 184"/>
                <a:gd name="T65" fmla="*/ 1010056 h 172"/>
                <a:gd name="T66" fmla="*/ 943389 w 184"/>
                <a:gd name="T67" fmla="*/ 852524 h 172"/>
                <a:gd name="T68" fmla="*/ 1091372 w 184"/>
                <a:gd name="T69" fmla="*/ 889591 h 172"/>
                <a:gd name="T70" fmla="*/ 1091372 w 184"/>
                <a:gd name="T71" fmla="*/ 945190 h 172"/>
                <a:gd name="T72" fmla="*/ 342210 w 184"/>
                <a:gd name="T73" fmla="*/ 1149055 h 172"/>
                <a:gd name="T74" fmla="*/ 869398 w 184"/>
                <a:gd name="T75" fmla="*/ 1065656 h 172"/>
                <a:gd name="T76" fmla="*/ 860149 w 184"/>
                <a:gd name="T77" fmla="*/ 1093455 h 172"/>
                <a:gd name="T78" fmla="*/ 1239354 w 184"/>
                <a:gd name="T79" fmla="*/ 1158321 h 172"/>
                <a:gd name="T80" fmla="*/ 517939 w 184"/>
                <a:gd name="T81" fmla="*/ 1241720 h 172"/>
                <a:gd name="T82" fmla="*/ 536437 w 184"/>
                <a:gd name="T83" fmla="*/ 1260253 h 172"/>
                <a:gd name="T84" fmla="*/ 647424 w 184"/>
                <a:gd name="T85" fmla="*/ 1278787 h 172"/>
                <a:gd name="T86" fmla="*/ 712166 w 184"/>
                <a:gd name="T87" fmla="*/ 1334386 h 172"/>
                <a:gd name="T88" fmla="*/ 943389 w 184"/>
                <a:gd name="T89" fmla="*/ 1334386 h 172"/>
                <a:gd name="T90" fmla="*/ 813904 w 184"/>
                <a:gd name="T91" fmla="*/ 1352919 h 172"/>
                <a:gd name="T92" fmla="*/ 702917 w 184"/>
                <a:gd name="T93" fmla="*/ 1417785 h 172"/>
                <a:gd name="T94" fmla="*/ 1248603 w 184"/>
                <a:gd name="T95" fmla="*/ 1482651 h 172"/>
                <a:gd name="T96" fmla="*/ 1072874 w 184"/>
                <a:gd name="T97" fmla="*/ 1334386 h 172"/>
                <a:gd name="T98" fmla="*/ 749162 w 184"/>
                <a:gd name="T99" fmla="*/ 843258 h 172"/>
                <a:gd name="T100" fmla="*/ 360708 w 184"/>
                <a:gd name="T101" fmla="*/ 657926 h 172"/>
                <a:gd name="T102" fmla="*/ 1544568 w 184"/>
                <a:gd name="T103" fmla="*/ 472595 h 172"/>
                <a:gd name="T104" fmla="*/ 1461328 w 184"/>
                <a:gd name="T105" fmla="*/ 342863 h 172"/>
                <a:gd name="T106" fmla="*/ 332961 w 184"/>
                <a:gd name="T107" fmla="*/ 268731 h 172"/>
                <a:gd name="T108" fmla="*/ 499441 w 184"/>
                <a:gd name="T109" fmla="*/ 176065 h 172"/>
                <a:gd name="T110" fmla="*/ 1035878 w 184"/>
                <a:gd name="T111" fmla="*/ 64866 h 172"/>
                <a:gd name="T112" fmla="*/ 1516822 w 184"/>
                <a:gd name="T113" fmla="*/ 444795 h 172"/>
                <a:gd name="T114" fmla="*/ 1054376 w 184"/>
                <a:gd name="T115" fmla="*/ 1519717 h 172"/>
                <a:gd name="T116" fmla="*/ 508690 w 184"/>
                <a:gd name="T117" fmla="*/ 1436318 h 172"/>
                <a:gd name="T118" fmla="*/ 628926 w 184"/>
                <a:gd name="T119" fmla="*/ 101932 h 172"/>
                <a:gd name="T120" fmla="*/ 906393 w 184"/>
                <a:gd name="T121" fmla="*/ 92666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4" h="172">
                  <a:moveTo>
                    <a:pt x="87" y="3"/>
                  </a:moveTo>
                  <a:cubicBezTo>
                    <a:pt x="86" y="3"/>
                    <a:pt x="86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6" y="6"/>
                    <a:pt x="85" y="4"/>
                  </a:cubicBezTo>
                  <a:cubicBezTo>
                    <a:pt x="76" y="5"/>
                    <a:pt x="66" y="7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2"/>
                    <a:pt x="52" y="16"/>
                    <a:pt x="52" y="18"/>
                  </a:cubicBezTo>
                  <a:cubicBezTo>
                    <a:pt x="50" y="17"/>
                    <a:pt x="53" y="16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33" y="21"/>
                    <a:pt x="27" y="39"/>
                    <a:pt x="17" y="51"/>
                  </a:cubicBezTo>
                  <a:cubicBezTo>
                    <a:pt x="18" y="54"/>
                    <a:pt x="17" y="54"/>
                    <a:pt x="17" y="57"/>
                  </a:cubicBezTo>
                  <a:cubicBezTo>
                    <a:pt x="0" y="80"/>
                    <a:pt x="14" y="126"/>
                    <a:pt x="28" y="144"/>
                  </a:cubicBezTo>
                  <a:cubicBezTo>
                    <a:pt x="43" y="163"/>
                    <a:pt x="66" y="172"/>
                    <a:pt x="90" y="172"/>
                  </a:cubicBezTo>
                  <a:cubicBezTo>
                    <a:pt x="136" y="172"/>
                    <a:pt x="184" y="139"/>
                    <a:pt x="178" y="88"/>
                  </a:cubicBezTo>
                  <a:cubicBezTo>
                    <a:pt x="179" y="88"/>
                    <a:pt x="179" y="87"/>
                    <a:pt x="180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79" y="84"/>
                    <a:pt x="180" y="80"/>
                    <a:pt x="179" y="77"/>
                  </a:cubicBezTo>
                  <a:cubicBezTo>
                    <a:pt x="180" y="77"/>
                    <a:pt x="179" y="80"/>
                    <a:pt x="181" y="80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7"/>
                    <a:pt x="182" y="75"/>
                    <a:pt x="180" y="73"/>
                  </a:cubicBezTo>
                  <a:cubicBezTo>
                    <a:pt x="181" y="72"/>
                    <a:pt x="182" y="71"/>
                    <a:pt x="182" y="70"/>
                  </a:cubicBezTo>
                  <a:cubicBezTo>
                    <a:pt x="181" y="69"/>
                    <a:pt x="181" y="67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2" y="66"/>
                    <a:pt x="181" y="64"/>
                    <a:pt x="182" y="63"/>
                  </a:cubicBezTo>
                  <a:cubicBezTo>
                    <a:pt x="176" y="58"/>
                    <a:pt x="169" y="51"/>
                    <a:pt x="168" y="44"/>
                  </a:cubicBezTo>
                  <a:cubicBezTo>
                    <a:pt x="160" y="37"/>
                    <a:pt x="152" y="21"/>
                    <a:pt x="138" y="18"/>
                  </a:cubicBezTo>
                  <a:cubicBezTo>
                    <a:pt x="135" y="12"/>
                    <a:pt x="124" y="8"/>
                    <a:pt x="119" y="8"/>
                  </a:cubicBezTo>
                  <a:cubicBezTo>
                    <a:pt x="115" y="4"/>
                    <a:pt x="107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1" y="3"/>
                    <a:pt x="89" y="3"/>
                    <a:pt x="87" y="3"/>
                  </a:cubicBezTo>
                  <a:moveTo>
                    <a:pt x="87" y="13"/>
                  </a:moveTo>
                  <a:cubicBezTo>
                    <a:pt x="87" y="17"/>
                    <a:pt x="81" y="15"/>
                    <a:pt x="79" y="18"/>
                  </a:cubicBezTo>
                  <a:cubicBezTo>
                    <a:pt x="83" y="20"/>
                    <a:pt x="79" y="27"/>
                    <a:pt x="83" y="28"/>
                  </a:cubicBezTo>
                  <a:cubicBezTo>
                    <a:pt x="80" y="31"/>
                    <a:pt x="83" y="35"/>
                    <a:pt x="85" y="35"/>
                  </a:cubicBezTo>
                  <a:cubicBezTo>
                    <a:pt x="85" y="35"/>
                    <a:pt x="86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5" y="28"/>
                    <a:pt x="81" y="23"/>
                    <a:pt x="84" y="19"/>
                  </a:cubicBezTo>
                  <a:cubicBezTo>
                    <a:pt x="87" y="21"/>
                    <a:pt x="87" y="30"/>
                    <a:pt x="86" y="33"/>
                  </a:cubicBezTo>
                  <a:cubicBezTo>
                    <a:pt x="87" y="33"/>
                    <a:pt x="86" y="35"/>
                    <a:pt x="88" y="36"/>
                  </a:cubicBezTo>
                  <a:cubicBezTo>
                    <a:pt x="91" y="32"/>
                    <a:pt x="86" y="25"/>
                    <a:pt x="90" y="21"/>
                  </a:cubicBezTo>
                  <a:cubicBezTo>
                    <a:pt x="86" y="19"/>
                    <a:pt x="90" y="14"/>
                    <a:pt x="87" y="13"/>
                  </a:cubicBezTo>
                  <a:moveTo>
                    <a:pt x="96" y="14"/>
                  </a:moveTo>
                  <a:cubicBezTo>
                    <a:pt x="91" y="14"/>
                    <a:pt x="90" y="31"/>
                    <a:pt x="93" y="35"/>
                  </a:cubicBezTo>
                  <a:cubicBezTo>
                    <a:pt x="94" y="32"/>
                    <a:pt x="92" y="28"/>
                    <a:pt x="96" y="26"/>
                  </a:cubicBezTo>
                  <a:cubicBezTo>
                    <a:pt x="95" y="23"/>
                    <a:pt x="96" y="20"/>
                    <a:pt x="98" y="20"/>
                  </a:cubicBezTo>
                  <a:cubicBezTo>
                    <a:pt x="98" y="20"/>
                    <a:pt x="98" y="20"/>
                    <a:pt x="99" y="20"/>
                  </a:cubicBezTo>
                  <a:cubicBezTo>
                    <a:pt x="99" y="19"/>
                    <a:pt x="99" y="17"/>
                    <a:pt x="99" y="15"/>
                  </a:cubicBezTo>
                  <a:cubicBezTo>
                    <a:pt x="98" y="14"/>
                    <a:pt x="97" y="14"/>
                    <a:pt x="96" y="14"/>
                  </a:cubicBezTo>
                  <a:moveTo>
                    <a:pt x="115" y="15"/>
                  </a:moveTo>
                  <a:cubicBezTo>
                    <a:pt x="105" y="15"/>
                    <a:pt x="105" y="29"/>
                    <a:pt x="107" y="36"/>
                  </a:cubicBezTo>
                  <a:cubicBezTo>
                    <a:pt x="109" y="36"/>
                    <a:pt x="112" y="36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08" y="22"/>
                    <a:pt x="112" y="20"/>
                  </a:cubicBezTo>
                  <a:cubicBezTo>
                    <a:pt x="112" y="20"/>
                    <a:pt x="113" y="21"/>
                    <a:pt x="113" y="21"/>
                  </a:cubicBezTo>
                  <a:cubicBezTo>
                    <a:pt x="114" y="23"/>
                    <a:pt x="113" y="26"/>
                    <a:pt x="114" y="26"/>
                  </a:cubicBezTo>
                  <a:cubicBezTo>
                    <a:pt x="115" y="23"/>
                    <a:pt x="117" y="22"/>
                    <a:pt x="118" y="21"/>
                  </a:cubicBezTo>
                  <a:cubicBezTo>
                    <a:pt x="117" y="19"/>
                    <a:pt x="117" y="17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moveTo>
                    <a:pt x="74" y="17"/>
                  </a:moveTo>
                  <a:cubicBezTo>
                    <a:pt x="71" y="18"/>
                    <a:pt x="70" y="19"/>
                    <a:pt x="68" y="20"/>
                  </a:cubicBezTo>
                  <a:cubicBezTo>
                    <a:pt x="70" y="24"/>
                    <a:pt x="71" y="34"/>
                    <a:pt x="76" y="38"/>
                  </a:cubicBezTo>
                  <a:cubicBezTo>
                    <a:pt x="75" y="35"/>
                    <a:pt x="76" y="32"/>
                    <a:pt x="73" y="31"/>
                  </a:cubicBezTo>
                  <a:cubicBezTo>
                    <a:pt x="73" y="30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7" y="29"/>
                    <a:pt x="78" y="29"/>
                  </a:cubicBezTo>
                  <a:cubicBezTo>
                    <a:pt x="78" y="32"/>
                    <a:pt x="78" y="34"/>
                    <a:pt x="77" y="36"/>
                  </a:cubicBezTo>
                  <a:cubicBezTo>
                    <a:pt x="77" y="36"/>
                    <a:pt x="78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1" y="32"/>
                    <a:pt x="80" y="30"/>
                    <a:pt x="78" y="27"/>
                  </a:cubicBezTo>
                  <a:cubicBezTo>
                    <a:pt x="79" y="25"/>
                    <a:pt x="78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6" y="20"/>
                    <a:pt x="75" y="18"/>
                    <a:pt x="74" y="17"/>
                  </a:cubicBezTo>
                  <a:moveTo>
                    <a:pt x="121" y="20"/>
                  </a:moveTo>
                  <a:cubicBezTo>
                    <a:pt x="120" y="21"/>
                    <a:pt x="120" y="23"/>
                    <a:pt x="121" y="25"/>
                  </a:cubicBezTo>
                  <a:cubicBezTo>
                    <a:pt x="120" y="25"/>
                    <a:pt x="120" y="24"/>
                    <a:pt x="119" y="24"/>
                  </a:cubicBezTo>
                  <a:cubicBezTo>
                    <a:pt x="117" y="29"/>
                    <a:pt x="115" y="32"/>
                    <a:pt x="113" y="38"/>
                  </a:cubicBezTo>
                  <a:cubicBezTo>
                    <a:pt x="116" y="38"/>
                    <a:pt x="117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1" y="37"/>
                    <a:pt x="119" y="37"/>
                  </a:cubicBezTo>
                  <a:cubicBezTo>
                    <a:pt x="119" y="37"/>
                    <a:pt x="118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8" y="35"/>
                    <a:pt x="118" y="33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1" y="31"/>
                    <a:pt x="121" y="32"/>
                  </a:cubicBezTo>
                  <a:cubicBezTo>
                    <a:pt x="121" y="32"/>
                    <a:pt x="122" y="32"/>
                    <a:pt x="123" y="32"/>
                  </a:cubicBezTo>
                  <a:cubicBezTo>
                    <a:pt x="123" y="32"/>
                    <a:pt x="123" y="32"/>
                    <a:pt x="124" y="32"/>
                  </a:cubicBezTo>
                  <a:cubicBezTo>
                    <a:pt x="125" y="31"/>
                    <a:pt x="122" y="29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2" y="28"/>
                    <a:pt x="122" y="28"/>
                    <a:pt x="122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5"/>
                    <a:pt x="123" y="25"/>
                    <a:pt x="123" y="22"/>
                  </a:cubicBezTo>
                  <a:cubicBezTo>
                    <a:pt x="124" y="22"/>
                    <a:pt x="124" y="23"/>
                    <a:pt x="125" y="23"/>
                  </a:cubicBezTo>
                  <a:cubicBezTo>
                    <a:pt x="125" y="23"/>
                    <a:pt x="126" y="22"/>
                    <a:pt x="126" y="22"/>
                  </a:cubicBezTo>
                  <a:cubicBezTo>
                    <a:pt x="124" y="21"/>
                    <a:pt x="123" y="20"/>
                    <a:pt x="121" y="20"/>
                  </a:cubicBezTo>
                  <a:moveTo>
                    <a:pt x="128" y="21"/>
                  </a:moveTo>
                  <a:cubicBezTo>
                    <a:pt x="126" y="21"/>
                    <a:pt x="126" y="25"/>
                    <a:pt x="128" y="25"/>
                  </a:cubicBezTo>
                  <a:cubicBezTo>
                    <a:pt x="128" y="24"/>
                    <a:pt x="130" y="23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moveTo>
                    <a:pt x="65" y="22"/>
                  </a:moveTo>
                  <a:cubicBezTo>
                    <a:pt x="64" y="22"/>
                    <a:pt x="64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8" y="24"/>
                    <a:pt x="58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7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7"/>
                    <a:pt x="62" y="28"/>
                    <a:pt x="61" y="28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58" y="31"/>
                    <a:pt x="61" y="33"/>
                    <a:pt x="64" y="33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8" y="35"/>
                    <a:pt x="68" y="35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9"/>
                    <a:pt x="67" y="39"/>
                  </a:cubicBezTo>
                  <a:cubicBezTo>
                    <a:pt x="66" y="38"/>
                    <a:pt x="67" y="35"/>
                    <a:pt x="65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3" y="38"/>
                    <a:pt x="66" y="40"/>
                    <a:pt x="68" y="40"/>
                  </a:cubicBezTo>
                  <a:cubicBezTo>
                    <a:pt x="70" y="40"/>
                    <a:pt x="72" y="38"/>
                    <a:pt x="71" y="33"/>
                  </a:cubicBezTo>
                  <a:cubicBezTo>
                    <a:pt x="69" y="33"/>
                    <a:pt x="69" y="30"/>
                    <a:pt x="67" y="29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3" y="29"/>
                    <a:pt x="63" y="29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6" y="29"/>
                    <a:pt x="66" y="28"/>
                  </a:cubicBezTo>
                  <a:cubicBezTo>
                    <a:pt x="66" y="26"/>
                    <a:pt x="66" y="25"/>
                    <a:pt x="67" y="24"/>
                  </a:cubicBezTo>
                  <a:cubicBezTo>
                    <a:pt x="66" y="22"/>
                    <a:pt x="66" y="22"/>
                    <a:pt x="65" y="22"/>
                  </a:cubicBezTo>
                  <a:moveTo>
                    <a:pt x="99" y="22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moveTo>
                    <a:pt x="99" y="22"/>
                  </a:moveTo>
                  <a:cubicBezTo>
                    <a:pt x="95" y="23"/>
                    <a:pt x="95" y="31"/>
                    <a:pt x="98" y="34"/>
                  </a:cubicBezTo>
                  <a:cubicBezTo>
                    <a:pt x="101" y="30"/>
                    <a:pt x="98" y="26"/>
                    <a:pt x="99" y="22"/>
                  </a:cubicBezTo>
                  <a:moveTo>
                    <a:pt x="132" y="24"/>
                  </a:moveTo>
                  <a:cubicBezTo>
                    <a:pt x="131" y="24"/>
                    <a:pt x="130" y="24"/>
                    <a:pt x="130" y="25"/>
                  </a:cubicBezTo>
                  <a:cubicBezTo>
                    <a:pt x="131" y="29"/>
                    <a:pt x="126" y="31"/>
                    <a:pt x="129" y="33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32"/>
                    <a:pt x="127" y="34"/>
                    <a:pt x="127" y="36"/>
                  </a:cubicBezTo>
                  <a:cubicBezTo>
                    <a:pt x="124" y="36"/>
                    <a:pt x="121" y="40"/>
                    <a:pt x="124" y="42"/>
                  </a:cubicBezTo>
                  <a:cubicBezTo>
                    <a:pt x="124" y="41"/>
                    <a:pt x="126" y="40"/>
                    <a:pt x="125" y="38"/>
                  </a:cubicBezTo>
                  <a:cubicBezTo>
                    <a:pt x="125" y="38"/>
                    <a:pt x="126" y="38"/>
                    <a:pt x="126" y="38"/>
                  </a:cubicBezTo>
                  <a:cubicBezTo>
                    <a:pt x="127" y="38"/>
                    <a:pt x="127" y="38"/>
                    <a:pt x="128" y="37"/>
                  </a:cubicBezTo>
                  <a:cubicBezTo>
                    <a:pt x="128" y="40"/>
                    <a:pt x="124" y="41"/>
                    <a:pt x="126" y="44"/>
                  </a:cubicBezTo>
                  <a:cubicBezTo>
                    <a:pt x="127" y="44"/>
                    <a:pt x="128" y="44"/>
                    <a:pt x="128" y="44"/>
                  </a:cubicBezTo>
                  <a:cubicBezTo>
                    <a:pt x="129" y="43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40"/>
                    <a:pt x="129" y="41"/>
                    <a:pt x="129" y="41"/>
                  </a:cubicBezTo>
                  <a:cubicBezTo>
                    <a:pt x="129" y="41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2" y="41"/>
                    <a:pt x="131" y="38"/>
                    <a:pt x="133" y="38"/>
                  </a:cubicBezTo>
                  <a:cubicBezTo>
                    <a:pt x="133" y="34"/>
                    <a:pt x="131" y="34"/>
                    <a:pt x="133" y="31"/>
                  </a:cubicBezTo>
                  <a:cubicBezTo>
                    <a:pt x="133" y="31"/>
                    <a:pt x="133" y="30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0"/>
                  </a:cubicBezTo>
                  <a:cubicBezTo>
                    <a:pt x="131" y="30"/>
                    <a:pt x="131" y="28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28"/>
                    <a:pt x="132" y="29"/>
                    <a:pt x="132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4" y="27"/>
                    <a:pt x="134" y="28"/>
                  </a:cubicBezTo>
                  <a:cubicBezTo>
                    <a:pt x="134" y="28"/>
                    <a:pt x="135" y="28"/>
                    <a:pt x="135" y="28"/>
                  </a:cubicBezTo>
                  <a:cubicBezTo>
                    <a:pt x="135" y="28"/>
                    <a:pt x="135" y="28"/>
                    <a:pt x="135" y="27"/>
                  </a:cubicBezTo>
                  <a:cubicBezTo>
                    <a:pt x="133" y="27"/>
                    <a:pt x="133" y="27"/>
                    <a:pt x="133" y="24"/>
                  </a:cubicBezTo>
                  <a:cubicBezTo>
                    <a:pt x="133" y="24"/>
                    <a:pt x="132" y="24"/>
                    <a:pt x="132" y="24"/>
                  </a:cubicBezTo>
                  <a:moveTo>
                    <a:pt x="53" y="25"/>
                  </a:moveTo>
                  <a:cubicBezTo>
                    <a:pt x="51" y="26"/>
                    <a:pt x="54" y="27"/>
                    <a:pt x="51" y="28"/>
                  </a:cubicBezTo>
                  <a:cubicBezTo>
                    <a:pt x="54" y="34"/>
                    <a:pt x="58" y="37"/>
                    <a:pt x="61" y="43"/>
                  </a:cubicBezTo>
                  <a:cubicBezTo>
                    <a:pt x="59" y="44"/>
                    <a:pt x="58" y="45"/>
                    <a:pt x="57" y="45"/>
                  </a:cubicBezTo>
                  <a:cubicBezTo>
                    <a:pt x="53" y="45"/>
                    <a:pt x="51" y="38"/>
                    <a:pt x="47" y="35"/>
                  </a:cubicBezTo>
                  <a:cubicBezTo>
                    <a:pt x="47" y="35"/>
                    <a:pt x="47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8" y="33"/>
                    <a:pt x="48" y="31"/>
                    <a:pt x="46" y="31"/>
                  </a:cubicBezTo>
                  <a:cubicBezTo>
                    <a:pt x="45" y="33"/>
                    <a:pt x="47" y="34"/>
                    <a:pt x="43" y="35"/>
                  </a:cubicBezTo>
                  <a:cubicBezTo>
                    <a:pt x="47" y="40"/>
                    <a:pt x="52" y="44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0" y="49"/>
                    <a:pt x="59" y="44"/>
                    <a:pt x="64" y="44"/>
                  </a:cubicBezTo>
                  <a:cubicBezTo>
                    <a:pt x="64" y="38"/>
                    <a:pt x="55" y="37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2"/>
                    <a:pt x="56" y="32"/>
                  </a:cubicBezTo>
                  <a:cubicBezTo>
                    <a:pt x="56" y="30"/>
                    <a:pt x="54" y="31"/>
                    <a:pt x="55" y="29"/>
                  </a:cubicBezTo>
                  <a:cubicBezTo>
                    <a:pt x="55" y="29"/>
                    <a:pt x="56" y="29"/>
                    <a:pt x="56" y="28"/>
                  </a:cubicBezTo>
                  <a:cubicBezTo>
                    <a:pt x="56" y="26"/>
                    <a:pt x="54" y="25"/>
                    <a:pt x="53" y="25"/>
                  </a:cubicBezTo>
                  <a:moveTo>
                    <a:pt x="138" y="26"/>
                  </a:moveTo>
                  <a:cubicBezTo>
                    <a:pt x="138" y="26"/>
                    <a:pt x="138" y="26"/>
                    <a:pt x="137" y="26"/>
                  </a:cubicBezTo>
                  <a:cubicBezTo>
                    <a:pt x="136" y="27"/>
                    <a:pt x="138" y="27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28"/>
                    <a:pt x="136" y="30"/>
                    <a:pt x="135" y="30"/>
                  </a:cubicBezTo>
                  <a:cubicBezTo>
                    <a:pt x="135" y="32"/>
                    <a:pt x="135" y="33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7" y="35"/>
                    <a:pt x="138" y="30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7"/>
                  </a:cubicBezTo>
                  <a:cubicBezTo>
                    <a:pt x="138" y="27"/>
                    <a:pt x="138" y="26"/>
                    <a:pt x="138" y="26"/>
                  </a:cubicBezTo>
                  <a:moveTo>
                    <a:pt x="112" y="28"/>
                  </a:moveTo>
                  <a:cubicBezTo>
                    <a:pt x="111" y="30"/>
                    <a:pt x="111" y="32"/>
                    <a:pt x="112" y="33"/>
                  </a:cubicBezTo>
                  <a:cubicBezTo>
                    <a:pt x="113" y="31"/>
                    <a:pt x="114" y="29"/>
                    <a:pt x="112" y="28"/>
                  </a:cubicBezTo>
                  <a:moveTo>
                    <a:pt x="142" y="29"/>
                  </a:moveTo>
                  <a:cubicBezTo>
                    <a:pt x="141" y="29"/>
                    <a:pt x="140" y="29"/>
                    <a:pt x="139" y="29"/>
                  </a:cubicBezTo>
                  <a:cubicBezTo>
                    <a:pt x="139" y="30"/>
                    <a:pt x="139" y="32"/>
                    <a:pt x="138" y="33"/>
                  </a:cubicBezTo>
                  <a:cubicBezTo>
                    <a:pt x="141" y="33"/>
                    <a:pt x="143" y="34"/>
                    <a:pt x="143" y="38"/>
                  </a:cubicBezTo>
                  <a:cubicBezTo>
                    <a:pt x="144" y="38"/>
                    <a:pt x="145" y="39"/>
                    <a:pt x="146" y="39"/>
                  </a:cubicBezTo>
                  <a:cubicBezTo>
                    <a:pt x="146" y="39"/>
                    <a:pt x="147" y="39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46"/>
                    <a:pt x="135" y="46"/>
                    <a:pt x="135" y="53"/>
                  </a:cubicBezTo>
                  <a:cubicBezTo>
                    <a:pt x="138" y="53"/>
                    <a:pt x="140" y="49"/>
                    <a:pt x="143" y="49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2" y="51"/>
                    <a:pt x="142" y="54"/>
                    <a:pt x="138" y="54"/>
                  </a:cubicBezTo>
                  <a:cubicBezTo>
                    <a:pt x="138" y="57"/>
                    <a:pt x="138" y="63"/>
                    <a:pt x="141" y="63"/>
                  </a:cubicBezTo>
                  <a:cubicBezTo>
                    <a:pt x="141" y="63"/>
                    <a:pt x="142" y="63"/>
                    <a:pt x="142" y="63"/>
                  </a:cubicBezTo>
                  <a:cubicBezTo>
                    <a:pt x="143" y="63"/>
                    <a:pt x="141" y="62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3" y="61"/>
                    <a:pt x="143" y="60"/>
                    <a:pt x="144" y="60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60"/>
                    <a:pt x="147" y="60"/>
                    <a:pt x="147" y="60"/>
                  </a:cubicBezTo>
                  <a:cubicBezTo>
                    <a:pt x="144" y="62"/>
                    <a:pt x="148" y="65"/>
                    <a:pt x="145" y="66"/>
                  </a:cubicBezTo>
                  <a:cubicBezTo>
                    <a:pt x="144" y="65"/>
                    <a:pt x="143" y="65"/>
                    <a:pt x="142" y="65"/>
                  </a:cubicBezTo>
                  <a:cubicBezTo>
                    <a:pt x="141" y="65"/>
                    <a:pt x="140" y="65"/>
                    <a:pt x="139" y="65"/>
                  </a:cubicBezTo>
                  <a:cubicBezTo>
                    <a:pt x="137" y="58"/>
                    <a:pt x="129" y="54"/>
                    <a:pt x="125" y="48"/>
                  </a:cubicBezTo>
                  <a:cubicBezTo>
                    <a:pt x="125" y="48"/>
                    <a:pt x="125" y="48"/>
                    <a:pt x="124" y="48"/>
                  </a:cubicBezTo>
                  <a:cubicBezTo>
                    <a:pt x="123" y="48"/>
                    <a:pt x="119" y="45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6" y="43"/>
                    <a:pt x="116" y="43"/>
                  </a:cubicBezTo>
                  <a:cubicBezTo>
                    <a:pt x="116" y="41"/>
                    <a:pt x="115" y="40"/>
                    <a:pt x="113" y="40"/>
                  </a:cubicBezTo>
                  <a:cubicBezTo>
                    <a:pt x="112" y="41"/>
                    <a:pt x="111" y="42"/>
                    <a:pt x="109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05" y="40"/>
                    <a:pt x="97" y="38"/>
                    <a:pt x="91" y="38"/>
                  </a:cubicBezTo>
                  <a:cubicBezTo>
                    <a:pt x="90" y="38"/>
                    <a:pt x="89" y="38"/>
                    <a:pt x="88" y="38"/>
                  </a:cubicBezTo>
                  <a:cubicBezTo>
                    <a:pt x="88" y="39"/>
                    <a:pt x="87" y="40"/>
                    <a:pt x="87" y="41"/>
                  </a:cubicBezTo>
                  <a:cubicBezTo>
                    <a:pt x="103" y="41"/>
                    <a:pt x="112" y="45"/>
                    <a:pt x="124" y="50"/>
                  </a:cubicBezTo>
                  <a:cubicBezTo>
                    <a:pt x="123" y="53"/>
                    <a:pt x="125" y="53"/>
                    <a:pt x="127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8"/>
                    <a:pt x="134" y="58"/>
                    <a:pt x="133" y="63"/>
                  </a:cubicBezTo>
                  <a:cubicBezTo>
                    <a:pt x="134" y="63"/>
                    <a:pt x="135" y="64"/>
                    <a:pt x="136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65"/>
                    <a:pt x="134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8" y="68"/>
                    <a:pt x="139" y="73"/>
                    <a:pt x="142" y="77"/>
                  </a:cubicBezTo>
                  <a:cubicBezTo>
                    <a:pt x="138" y="76"/>
                    <a:pt x="137" y="74"/>
                    <a:pt x="133" y="74"/>
                  </a:cubicBezTo>
                  <a:cubicBezTo>
                    <a:pt x="132" y="74"/>
                    <a:pt x="131" y="74"/>
                    <a:pt x="131" y="74"/>
                  </a:cubicBezTo>
                  <a:cubicBezTo>
                    <a:pt x="136" y="84"/>
                    <a:pt x="153" y="80"/>
                    <a:pt x="161" y="86"/>
                  </a:cubicBezTo>
                  <a:cubicBezTo>
                    <a:pt x="160" y="88"/>
                    <a:pt x="160" y="90"/>
                    <a:pt x="160" y="92"/>
                  </a:cubicBezTo>
                  <a:cubicBezTo>
                    <a:pt x="165" y="92"/>
                    <a:pt x="165" y="97"/>
                    <a:pt x="167" y="100"/>
                  </a:cubicBezTo>
                  <a:cubicBezTo>
                    <a:pt x="166" y="108"/>
                    <a:pt x="163" y="118"/>
                    <a:pt x="153" y="119"/>
                  </a:cubicBezTo>
                  <a:cubicBezTo>
                    <a:pt x="152" y="121"/>
                    <a:pt x="153" y="124"/>
                    <a:pt x="151" y="124"/>
                  </a:cubicBezTo>
                  <a:cubicBezTo>
                    <a:pt x="150" y="124"/>
                    <a:pt x="149" y="124"/>
                    <a:pt x="149" y="124"/>
                  </a:cubicBezTo>
                  <a:cubicBezTo>
                    <a:pt x="148" y="124"/>
                    <a:pt x="147" y="124"/>
                    <a:pt x="147" y="125"/>
                  </a:cubicBezTo>
                  <a:cubicBezTo>
                    <a:pt x="142" y="119"/>
                    <a:pt x="129" y="120"/>
                    <a:pt x="121" y="116"/>
                  </a:cubicBezTo>
                  <a:cubicBezTo>
                    <a:pt x="120" y="118"/>
                    <a:pt x="119" y="118"/>
                    <a:pt x="120" y="120"/>
                  </a:cubicBezTo>
                  <a:cubicBezTo>
                    <a:pt x="122" y="121"/>
                    <a:pt x="128" y="120"/>
                    <a:pt x="129" y="124"/>
                  </a:cubicBezTo>
                  <a:cubicBezTo>
                    <a:pt x="121" y="127"/>
                    <a:pt x="114" y="135"/>
                    <a:pt x="105" y="135"/>
                  </a:cubicBezTo>
                  <a:cubicBezTo>
                    <a:pt x="104" y="135"/>
                    <a:pt x="104" y="135"/>
                    <a:pt x="103" y="135"/>
                  </a:cubicBezTo>
                  <a:cubicBezTo>
                    <a:pt x="102" y="136"/>
                    <a:pt x="101" y="136"/>
                    <a:pt x="100" y="137"/>
                  </a:cubicBezTo>
                  <a:cubicBezTo>
                    <a:pt x="99" y="136"/>
                    <a:pt x="98" y="135"/>
                    <a:pt x="97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6"/>
                    <a:pt x="97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7"/>
                    <a:pt x="93" y="136"/>
                    <a:pt x="93" y="135"/>
                  </a:cubicBezTo>
                  <a:cubicBezTo>
                    <a:pt x="93" y="135"/>
                    <a:pt x="92" y="135"/>
                    <a:pt x="92" y="135"/>
                  </a:cubicBezTo>
                  <a:cubicBezTo>
                    <a:pt x="91" y="135"/>
                    <a:pt x="90" y="135"/>
                    <a:pt x="89" y="136"/>
                  </a:cubicBezTo>
                  <a:cubicBezTo>
                    <a:pt x="78" y="134"/>
                    <a:pt x="64" y="129"/>
                    <a:pt x="58" y="118"/>
                  </a:cubicBezTo>
                  <a:cubicBezTo>
                    <a:pt x="58" y="118"/>
                    <a:pt x="59" y="118"/>
                    <a:pt x="59" y="118"/>
                  </a:cubicBezTo>
                  <a:cubicBezTo>
                    <a:pt x="60" y="118"/>
                    <a:pt x="61" y="119"/>
                    <a:pt x="62" y="119"/>
                  </a:cubicBezTo>
                  <a:cubicBezTo>
                    <a:pt x="65" y="118"/>
                    <a:pt x="63" y="116"/>
                    <a:pt x="63" y="115"/>
                  </a:cubicBezTo>
                  <a:cubicBezTo>
                    <a:pt x="66" y="118"/>
                    <a:pt x="73" y="124"/>
                    <a:pt x="77" y="124"/>
                  </a:cubicBezTo>
                  <a:cubicBezTo>
                    <a:pt x="80" y="124"/>
                    <a:pt x="82" y="122"/>
                    <a:pt x="82" y="116"/>
                  </a:cubicBezTo>
                  <a:cubicBezTo>
                    <a:pt x="81" y="115"/>
                    <a:pt x="80" y="114"/>
                    <a:pt x="79" y="114"/>
                  </a:cubicBezTo>
                  <a:cubicBezTo>
                    <a:pt x="76" y="114"/>
                    <a:pt x="74" y="116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9"/>
                    <a:pt x="76" y="119"/>
                    <a:pt x="77" y="119"/>
                  </a:cubicBezTo>
                  <a:cubicBezTo>
                    <a:pt x="77" y="120"/>
                    <a:pt x="78" y="120"/>
                    <a:pt x="78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19"/>
                    <a:pt x="79" y="117"/>
                    <a:pt x="80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9"/>
                    <a:pt x="81" y="121"/>
                    <a:pt x="79" y="122"/>
                  </a:cubicBezTo>
                  <a:cubicBezTo>
                    <a:pt x="79" y="121"/>
                    <a:pt x="78" y="121"/>
                    <a:pt x="77" y="121"/>
                  </a:cubicBezTo>
                  <a:cubicBezTo>
                    <a:pt x="77" y="121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4" y="121"/>
                    <a:pt x="74" y="121"/>
                  </a:cubicBezTo>
                  <a:cubicBezTo>
                    <a:pt x="72" y="117"/>
                    <a:pt x="68" y="115"/>
                    <a:pt x="65" y="111"/>
                  </a:cubicBezTo>
                  <a:cubicBezTo>
                    <a:pt x="64" y="111"/>
                    <a:pt x="64" y="111"/>
                    <a:pt x="63" y="111"/>
                  </a:cubicBezTo>
                  <a:cubicBezTo>
                    <a:pt x="61" y="111"/>
                    <a:pt x="59" y="111"/>
                    <a:pt x="58" y="112"/>
                  </a:cubicBezTo>
                  <a:cubicBezTo>
                    <a:pt x="60" y="113"/>
                    <a:pt x="57" y="116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8" y="118"/>
                    <a:pt x="57" y="118"/>
                    <a:pt x="57" y="118"/>
                  </a:cubicBezTo>
                  <a:cubicBezTo>
                    <a:pt x="54" y="113"/>
                    <a:pt x="50" y="108"/>
                    <a:pt x="51" y="101"/>
                  </a:cubicBezTo>
                  <a:cubicBezTo>
                    <a:pt x="50" y="101"/>
                    <a:pt x="49" y="101"/>
                    <a:pt x="49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50" y="124"/>
                    <a:pt x="72" y="139"/>
                    <a:pt x="95" y="139"/>
                  </a:cubicBezTo>
                  <a:cubicBezTo>
                    <a:pt x="102" y="139"/>
                    <a:pt x="109" y="138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5"/>
                    <a:pt x="116" y="137"/>
                    <a:pt x="115" y="137"/>
                  </a:cubicBezTo>
                  <a:cubicBezTo>
                    <a:pt x="114" y="137"/>
                    <a:pt x="113" y="137"/>
                    <a:pt x="111" y="137"/>
                  </a:cubicBezTo>
                  <a:cubicBezTo>
                    <a:pt x="111" y="138"/>
                    <a:pt x="110" y="139"/>
                    <a:pt x="110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0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2"/>
                    <a:pt x="114" y="142"/>
                    <a:pt x="115" y="143"/>
                  </a:cubicBezTo>
                  <a:cubicBezTo>
                    <a:pt x="114" y="144"/>
                    <a:pt x="114" y="145"/>
                    <a:pt x="113" y="146"/>
                  </a:cubicBezTo>
                  <a:cubicBezTo>
                    <a:pt x="116" y="149"/>
                    <a:pt x="114" y="157"/>
                    <a:pt x="119" y="159"/>
                  </a:cubicBezTo>
                  <a:cubicBezTo>
                    <a:pt x="120" y="158"/>
                    <a:pt x="118" y="155"/>
                    <a:pt x="119" y="154"/>
                  </a:cubicBezTo>
                  <a:cubicBezTo>
                    <a:pt x="121" y="152"/>
                    <a:pt x="122" y="153"/>
                    <a:pt x="123" y="151"/>
                  </a:cubicBezTo>
                  <a:cubicBezTo>
                    <a:pt x="123" y="154"/>
                    <a:pt x="125" y="155"/>
                    <a:pt x="127" y="156"/>
                  </a:cubicBezTo>
                  <a:cubicBezTo>
                    <a:pt x="125" y="149"/>
                    <a:pt x="119" y="145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9" y="136"/>
                    <a:pt x="117" y="136"/>
                    <a:pt x="117" y="134"/>
                  </a:cubicBezTo>
                  <a:cubicBezTo>
                    <a:pt x="117" y="133"/>
                    <a:pt x="118" y="133"/>
                    <a:pt x="118" y="133"/>
                  </a:cubicBezTo>
                  <a:cubicBezTo>
                    <a:pt x="119" y="133"/>
                    <a:pt x="119" y="134"/>
                    <a:pt x="120" y="134"/>
                  </a:cubicBezTo>
                  <a:cubicBezTo>
                    <a:pt x="120" y="134"/>
                    <a:pt x="121" y="134"/>
                    <a:pt x="121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1" y="131"/>
                    <a:pt x="124" y="131"/>
                    <a:pt x="125" y="129"/>
                  </a:cubicBezTo>
                  <a:cubicBezTo>
                    <a:pt x="127" y="126"/>
                    <a:pt x="131" y="125"/>
                    <a:pt x="135" y="125"/>
                  </a:cubicBezTo>
                  <a:cubicBezTo>
                    <a:pt x="141" y="125"/>
                    <a:pt x="147" y="127"/>
                    <a:pt x="154" y="128"/>
                  </a:cubicBezTo>
                  <a:cubicBezTo>
                    <a:pt x="154" y="125"/>
                    <a:pt x="154" y="122"/>
                    <a:pt x="156" y="121"/>
                  </a:cubicBezTo>
                  <a:cubicBezTo>
                    <a:pt x="170" y="121"/>
                    <a:pt x="174" y="96"/>
                    <a:pt x="163" y="88"/>
                  </a:cubicBezTo>
                  <a:cubicBezTo>
                    <a:pt x="164" y="87"/>
                    <a:pt x="164" y="85"/>
                    <a:pt x="164" y="83"/>
                  </a:cubicBezTo>
                  <a:cubicBezTo>
                    <a:pt x="160" y="81"/>
                    <a:pt x="153" y="81"/>
                    <a:pt x="150" y="78"/>
                  </a:cubicBezTo>
                  <a:cubicBezTo>
                    <a:pt x="151" y="77"/>
                    <a:pt x="153" y="78"/>
                    <a:pt x="153" y="76"/>
                  </a:cubicBezTo>
                  <a:cubicBezTo>
                    <a:pt x="152" y="75"/>
                    <a:pt x="151" y="75"/>
                    <a:pt x="151" y="75"/>
                  </a:cubicBezTo>
                  <a:cubicBezTo>
                    <a:pt x="150" y="75"/>
                    <a:pt x="149" y="75"/>
                    <a:pt x="148" y="76"/>
                  </a:cubicBezTo>
                  <a:cubicBezTo>
                    <a:pt x="147" y="76"/>
                    <a:pt x="147" y="76"/>
                    <a:pt x="146" y="76"/>
                  </a:cubicBezTo>
                  <a:cubicBezTo>
                    <a:pt x="145" y="76"/>
                    <a:pt x="145" y="76"/>
                    <a:pt x="144" y="76"/>
                  </a:cubicBezTo>
                  <a:cubicBezTo>
                    <a:pt x="144" y="80"/>
                    <a:pt x="150" y="76"/>
                    <a:pt x="149" y="79"/>
                  </a:cubicBezTo>
                  <a:cubicBezTo>
                    <a:pt x="147" y="79"/>
                    <a:pt x="146" y="78"/>
                    <a:pt x="144" y="78"/>
                  </a:cubicBezTo>
                  <a:cubicBezTo>
                    <a:pt x="144" y="78"/>
                    <a:pt x="144" y="78"/>
                    <a:pt x="143" y="78"/>
                  </a:cubicBezTo>
                  <a:cubicBezTo>
                    <a:pt x="145" y="76"/>
                    <a:pt x="143" y="74"/>
                    <a:pt x="143" y="72"/>
                  </a:cubicBezTo>
                  <a:cubicBezTo>
                    <a:pt x="143" y="72"/>
                    <a:pt x="144" y="73"/>
                    <a:pt x="144" y="73"/>
                  </a:cubicBezTo>
                  <a:cubicBezTo>
                    <a:pt x="144" y="73"/>
                    <a:pt x="145" y="73"/>
                    <a:pt x="145" y="72"/>
                  </a:cubicBezTo>
                  <a:cubicBezTo>
                    <a:pt x="145" y="70"/>
                    <a:pt x="143" y="71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69"/>
                    <a:pt x="144" y="68"/>
                    <a:pt x="145" y="68"/>
                  </a:cubicBezTo>
                  <a:cubicBezTo>
                    <a:pt x="146" y="69"/>
                    <a:pt x="146" y="70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6" y="71"/>
                    <a:pt x="147" y="73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9" y="74"/>
                  </a:cubicBezTo>
                  <a:cubicBezTo>
                    <a:pt x="149" y="74"/>
                    <a:pt x="150" y="74"/>
                    <a:pt x="151" y="73"/>
                  </a:cubicBezTo>
                  <a:cubicBezTo>
                    <a:pt x="151" y="72"/>
                    <a:pt x="149" y="71"/>
                    <a:pt x="150" y="69"/>
                  </a:cubicBezTo>
                  <a:cubicBezTo>
                    <a:pt x="150" y="69"/>
                    <a:pt x="151" y="69"/>
                    <a:pt x="151" y="69"/>
                  </a:cubicBezTo>
                  <a:cubicBezTo>
                    <a:pt x="152" y="69"/>
                    <a:pt x="151" y="68"/>
                    <a:pt x="151" y="67"/>
                  </a:cubicBezTo>
                  <a:cubicBezTo>
                    <a:pt x="155" y="65"/>
                    <a:pt x="164" y="65"/>
                    <a:pt x="162" y="59"/>
                  </a:cubicBezTo>
                  <a:cubicBezTo>
                    <a:pt x="157" y="61"/>
                    <a:pt x="152" y="65"/>
                    <a:pt x="14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52" y="62"/>
                    <a:pt x="154" y="58"/>
                    <a:pt x="160" y="56"/>
                  </a:cubicBezTo>
                  <a:cubicBezTo>
                    <a:pt x="160" y="54"/>
                    <a:pt x="159" y="54"/>
                    <a:pt x="159" y="52"/>
                  </a:cubicBezTo>
                  <a:cubicBezTo>
                    <a:pt x="159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6" y="52"/>
                  </a:cubicBezTo>
                  <a:cubicBezTo>
                    <a:pt x="156" y="52"/>
                    <a:pt x="155" y="53"/>
                    <a:pt x="155" y="53"/>
                  </a:cubicBezTo>
                  <a:cubicBezTo>
                    <a:pt x="155" y="53"/>
                    <a:pt x="154" y="52"/>
                    <a:pt x="154" y="52"/>
                  </a:cubicBezTo>
                  <a:cubicBezTo>
                    <a:pt x="153" y="54"/>
                    <a:pt x="151" y="56"/>
                    <a:pt x="149" y="57"/>
                  </a:cubicBezTo>
                  <a:cubicBezTo>
                    <a:pt x="149" y="57"/>
                    <a:pt x="150" y="57"/>
                    <a:pt x="150" y="57"/>
                  </a:cubicBezTo>
                  <a:cubicBezTo>
                    <a:pt x="151" y="57"/>
                    <a:pt x="151" y="57"/>
                    <a:pt x="152" y="57"/>
                  </a:cubicBezTo>
                  <a:cubicBezTo>
                    <a:pt x="152" y="56"/>
                    <a:pt x="153" y="56"/>
                    <a:pt x="154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3" y="57"/>
                    <a:pt x="152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7"/>
                    <a:pt x="148" y="56"/>
                    <a:pt x="147" y="56"/>
                  </a:cubicBezTo>
                  <a:cubicBezTo>
                    <a:pt x="145" y="56"/>
                    <a:pt x="145" y="58"/>
                    <a:pt x="145" y="59"/>
                  </a:cubicBezTo>
                  <a:cubicBezTo>
                    <a:pt x="144" y="58"/>
                    <a:pt x="144" y="57"/>
                    <a:pt x="143" y="57"/>
                  </a:cubicBezTo>
                  <a:cubicBezTo>
                    <a:pt x="142" y="57"/>
                    <a:pt x="142" y="57"/>
                    <a:pt x="142" y="58"/>
                  </a:cubicBezTo>
                  <a:cubicBezTo>
                    <a:pt x="140" y="54"/>
                    <a:pt x="144" y="52"/>
                    <a:pt x="148" y="52"/>
                  </a:cubicBezTo>
                  <a:cubicBezTo>
                    <a:pt x="154" y="48"/>
                    <a:pt x="155" y="44"/>
                    <a:pt x="150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7"/>
                    <a:pt x="148" y="37"/>
                  </a:cubicBezTo>
                  <a:cubicBezTo>
                    <a:pt x="147" y="37"/>
                    <a:pt x="147" y="36"/>
                    <a:pt x="146" y="36"/>
                  </a:cubicBezTo>
                  <a:cubicBezTo>
                    <a:pt x="146" y="36"/>
                    <a:pt x="146" y="37"/>
                    <a:pt x="146" y="37"/>
                  </a:cubicBezTo>
                  <a:cubicBezTo>
                    <a:pt x="145" y="33"/>
                    <a:pt x="141" y="32"/>
                    <a:pt x="142" y="29"/>
                  </a:cubicBezTo>
                  <a:moveTo>
                    <a:pt x="95" y="34"/>
                  </a:moveTo>
                  <a:cubicBezTo>
                    <a:pt x="95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6" y="34"/>
                    <a:pt x="96" y="34"/>
                    <a:pt x="95" y="34"/>
                  </a:cubicBezTo>
                  <a:moveTo>
                    <a:pt x="139" y="35"/>
                  </a:moveTo>
                  <a:cubicBezTo>
                    <a:pt x="138" y="39"/>
                    <a:pt x="134" y="42"/>
                    <a:pt x="134" y="46"/>
                  </a:cubicBezTo>
                  <a:cubicBezTo>
                    <a:pt x="134" y="46"/>
                    <a:pt x="133" y="46"/>
                    <a:pt x="133" y="46"/>
                  </a:cubicBezTo>
                  <a:cubicBezTo>
                    <a:pt x="132" y="46"/>
                    <a:pt x="131" y="47"/>
                    <a:pt x="130" y="48"/>
                  </a:cubicBezTo>
                  <a:cubicBezTo>
                    <a:pt x="130" y="48"/>
                    <a:pt x="131" y="48"/>
                    <a:pt x="131" y="49"/>
                  </a:cubicBezTo>
                  <a:cubicBezTo>
                    <a:pt x="135" y="47"/>
                    <a:pt x="141" y="41"/>
                    <a:pt x="140" y="38"/>
                  </a:cubicBezTo>
                  <a:cubicBezTo>
                    <a:pt x="141" y="38"/>
                    <a:pt x="141" y="39"/>
                    <a:pt x="142" y="39"/>
                  </a:cubicBezTo>
                  <a:cubicBezTo>
                    <a:pt x="142" y="39"/>
                    <a:pt x="142" y="39"/>
                    <a:pt x="143" y="39"/>
                  </a:cubicBezTo>
                  <a:cubicBezTo>
                    <a:pt x="143" y="36"/>
                    <a:pt x="141" y="36"/>
                    <a:pt x="139" y="35"/>
                  </a:cubicBezTo>
                  <a:moveTo>
                    <a:pt x="97" y="35"/>
                  </a:moveTo>
                  <a:cubicBezTo>
                    <a:pt x="97" y="35"/>
                    <a:pt x="97" y="35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8" y="35"/>
                    <a:pt x="97" y="35"/>
                  </a:cubicBezTo>
                  <a:moveTo>
                    <a:pt x="110" y="37"/>
                  </a:moveTo>
                  <a:cubicBezTo>
                    <a:pt x="110" y="37"/>
                    <a:pt x="110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1" y="37"/>
                    <a:pt x="111" y="37"/>
                    <a:pt x="110" y="37"/>
                  </a:cubicBezTo>
                  <a:moveTo>
                    <a:pt x="81" y="38"/>
                  </a:moveTo>
                  <a:cubicBezTo>
                    <a:pt x="81" y="39"/>
                    <a:pt x="81" y="40"/>
                    <a:pt x="79" y="41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7" y="39"/>
                    <a:pt x="77" y="42"/>
                    <a:pt x="76" y="43"/>
                  </a:cubicBezTo>
                  <a:cubicBezTo>
                    <a:pt x="72" y="44"/>
                    <a:pt x="65" y="48"/>
                    <a:pt x="61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0" y="50"/>
                    <a:pt x="76" y="44"/>
                    <a:pt x="84" y="42"/>
                  </a:cubicBezTo>
                  <a:cubicBezTo>
                    <a:pt x="84" y="40"/>
                    <a:pt x="82" y="39"/>
                    <a:pt x="81" y="38"/>
                  </a:cubicBezTo>
                  <a:moveTo>
                    <a:pt x="86" y="41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6" y="42"/>
                    <a:pt x="87" y="42"/>
                    <a:pt x="86" y="41"/>
                  </a:cubicBezTo>
                  <a:moveTo>
                    <a:pt x="98" y="46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moveTo>
                    <a:pt x="98" y="46"/>
                  </a:moveTo>
                  <a:cubicBezTo>
                    <a:pt x="94" y="48"/>
                    <a:pt x="90" y="48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9" y="51"/>
                    <a:pt x="89" y="52"/>
                    <a:pt x="90" y="52"/>
                  </a:cubicBezTo>
                  <a:cubicBezTo>
                    <a:pt x="90" y="50"/>
                    <a:pt x="92" y="49"/>
                    <a:pt x="94" y="49"/>
                  </a:cubicBezTo>
                  <a:cubicBezTo>
                    <a:pt x="96" y="49"/>
                    <a:pt x="99" y="52"/>
                    <a:pt x="98" y="55"/>
                  </a:cubicBezTo>
                  <a:cubicBezTo>
                    <a:pt x="97" y="56"/>
                    <a:pt x="97" y="57"/>
                    <a:pt x="96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5"/>
                    <a:pt x="97" y="52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2" y="53"/>
                    <a:pt x="92" y="57"/>
                    <a:pt x="94" y="59"/>
                  </a:cubicBezTo>
                  <a:cubicBezTo>
                    <a:pt x="94" y="59"/>
                    <a:pt x="95" y="59"/>
                    <a:pt x="95" y="59"/>
                  </a:cubicBezTo>
                  <a:cubicBezTo>
                    <a:pt x="96" y="59"/>
                    <a:pt x="97" y="58"/>
                    <a:pt x="98" y="58"/>
                  </a:cubicBezTo>
                  <a:cubicBezTo>
                    <a:pt x="98" y="57"/>
                    <a:pt x="99" y="57"/>
                    <a:pt x="99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4"/>
                    <a:pt x="102" y="50"/>
                    <a:pt x="100" y="48"/>
                  </a:cubicBezTo>
                  <a:cubicBezTo>
                    <a:pt x="99" y="48"/>
                    <a:pt x="98" y="48"/>
                    <a:pt x="98" y="48"/>
                  </a:cubicBezTo>
                  <a:cubicBezTo>
                    <a:pt x="98" y="48"/>
                    <a:pt x="97" y="48"/>
                    <a:pt x="98" y="46"/>
                  </a:cubicBezTo>
                  <a:moveTo>
                    <a:pt x="82" y="47"/>
                  </a:moveTo>
                  <a:cubicBezTo>
                    <a:pt x="81" y="47"/>
                    <a:pt x="80" y="47"/>
                    <a:pt x="79" y="47"/>
                  </a:cubicBezTo>
                  <a:cubicBezTo>
                    <a:pt x="76" y="51"/>
                    <a:pt x="80" y="55"/>
                    <a:pt x="84" y="55"/>
                  </a:cubicBezTo>
                  <a:cubicBezTo>
                    <a:pt x="85" y="55"/>
                    <a:pt x="87" y="54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5" y="52"/>
                    <a:pt x="85" y="52"/>
                    <a:pt x="84" y="52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82" y="53"/>
                    <a:pt x="82" y="53"/>
                    <a:pt x="81" y="52"/>
                  </a:cubicBezTo>
                  <a:cubicBezTo>
                    <a:pt x="82" y="51"/>
                    <a:pt x="85" y="51"/>
                    <a:pt x="84" y="48"/>
                  </a:cubicBezTo>
                  <a:cubicBezTo>
                    <a:pt x="83" y="47"/>
                    <a:pt x="83" y="47"/>
                    <a:pt x="82" y="47"/>
                  </a:cubicBezTo>
                  <a:moveTo>
                    <a:pt x="35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3" y="52"/>
                    <a:pt x="32" y="56"/>
                  </a:cubicBezTo>
                  <a:cubicBezTo>
                    <a:pt x="18" y="58"/>
                    <a:pt x="14" y="78"/>
                    <a:pt x="25" y="87"/>
                  </a:cubicBezTo>
                  <a:cubicBezTo>
                    <a:pt x="25" y="90"/>
                    <a:pt x="22" y="94"/>
                    <a:pt x="27" y="94"/>
                  </a:cubicBezTo>
                  <a:cubicBezTo>
                    <a:pt x="28" y="92"/>
                    <a:pt x="26" y="87"/>
                    <a:pt x="28" y="86"/>
                  </a:cubicBezTo>
                  <a:cubicBezTo>
                    <a:pt x="17" y="81"/>
                    <a:pt x="21" y="57"/>
                    <a:pt x="35" y="57"/>
                  </a:cubicBezTo>
                  <a:cubicBezTo>
                    <a:pt x="34" y="53"/>
                    <a:pt x="40" y="54"/>
                    <a:pt x="39" y="49"/>
                  </a:cubicBezTo>
                  <a:cubicBezTo>
                    <a:pt x="38" y="49"/>
                    <a:pt x="36" y="48"/>
                    <a:pt x="35" y="48"/>
                  </a:cubicBezTo>
                  <a:moveTo>
                    <a:pt x="112" y="51"/>
                  </a:moveTo>
                  <a:cubicBezTo>
                    <a:pt x="107" y="52"/>
                    <a:pt x="104" y="59"/>
                    <a:pt x="109" y="63"/>
                  </a:cubicBezTo>
                  <a:cubicBezTo>
                    <a:pt x="111" y="62"/>
                    <a:pt x="113" y="62"/>
                    <a:pt x="114" y="61"/>
                  </a:cubicBezTo>
                  <a:cubicBezTo>
                    <a:pt x="115" y="59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9"/>
                  </a:cubicBezTo>
                  <a:cubicBezTo>
                    <a:pt x="110" y="60"/>
                    <a:pt x="111" y="60"/>
                    <a:pt x="110" y="61"/>
                  </a:cubicBezTo>
                  <a:cubicBezTo>
                    <a:pt x="109" y="60"/>
                    <a:pt x="108" y="59"/>
                    <a:pt x="108" y="58"/>
                  </a:cubicBezTo>
                  <a:cubicBezTo>
                    <a:pt x="109" y="57"/>
                    <a:pt x="108" y="56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1" y="55"/>
                    <a:pt x="111" y="55"/>
                  </a:cubicBezTo>
                  <a:cubicBezTo>
                    <a:pt x="112" y="55"/>
                    <a:pt x="112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7" y="57"/>
                    <a:pt x="120" y="66"/>
                    <a:pt x="125" y="66"/>
                  </a:cubicBezTo>
                  <a:cubicBezTo>
                    <a:pt x="126" y="66"/>
                    <a:pt x="128" y="65"/>
                    <a:pt x="129" y="64"/>
                  </a:cubicBezTo>
                  <a:cubicBezTo>
                    <a:pt x="129" y="63"/>
                    <a:pt x="129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7" y="61"/>
                    <a:pt x="127" y="59"/>
                    <a:pt x="125" y="59"/>
                  </a:cubicBezTo>
                  <a:cubicBezTo>
                    <a:pt x="124" y="61"/>
                    <a:pt x="127" y="60"/>
                    <a:pt x="127" y="62"/>
                  </a:cubicBezTo>
                  <a:cubicBezTo>
                    <a:pt x="126" y="63"/>
                    <a:pt x="126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2" y="61"/>
                    <a:pt x="118" y="59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7" y="55"/>
                    <a:pt x="115" y="52"/>
                    <a:pt x="112" y="51"/>
                  </a:cubicBezTo>
                  <a:moveTo>
                    <a:pt x="104" y="52"/>
                  </a:moveTo>
                  <a:cubicBezTo>
                    <a:pt x="104" y="52"/>
                    <a:pt x="104" y="52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4" y="52"/>
                    <a:pt x="104" y="52"/>
                  </a:cubicBezTo>
                  <a:moveTo>
                    <a:pt x="174" y="53"/>
                  </a:move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3"/>
                  </a:cubicBezTo>
                  <a:cubicBezTo>
                    <a:pt x="175" y="53"/>
                    <a:pt x="175" y="53"/>
                    <a:pt x="174" y="53"/>
                  </a:cubicBezTo>
                  <a:moveTo>
                    <a:pt x="103" y="54"/>
                  </a:moveTo>
                  <a:cubicBezTo>
                    <a:pt x="103" y="54"/>
                    <a:pt x="103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5"/>
                    <a:pt x="101" y="57"/>
                    <a:pt x="102" y="58"/>
                  </a:cubicBezTo>
                  <a:cubicBezTo>
                    <a:pt x="103" y="58"/>
                    <a:pt x="104" y="58"/>
                    <a:pt x="105" y="58"/>
                  </a:cubicBezTo>
                  <a:cubicBezTo>
                    <a:pt x="104" y="56"/>
                    <a:pt x="105" y="56"/>
                    <a:pt x="105" y="54"/>
                  </a:cubicBezTo>
                  <a:cubicBezTo>
                    <a:pt x="105" y="54"/>
                    <a:pt x="104" y="54"/>
                    <a:pt x="103" y="54"/>
                  </a:cubicBezTo>
                  <a:moveTo>
                    <a:pt x="40" y="62"/>
                  </a:moveTo>
                  <a:cubicBezTo>
                    <a:pt x="35" y="62"/>
                    <a:pt x="31" y="67"/>
                    <a:pt x="30" y="72"/>
                  </a:cubicBezTo>
                  <a:cubicBezTo>
                    <a:pt x="29" y="77"/>
                    <a:pt x="31" y="82"/>
                    <a:pt x="37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39" y="74"/>
                    <a:pt x="44" y="70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moveTo>
                    <a:pt x="144" y="62"/>
                  </a:moveTo>
                  <a:cubicBezTo>
                    <a:pt x="144" y="62"/>
                    <a:pt x="143" y="63"/>
                    <a:pt x="143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5" y="63"/>
                    <a:pt x="145" y="62"/>
                    <a:pt x="144" y="62"/>
                  </a:cubicBezTo>
                  <a:moveTo>
                    <a:pt x="131" y="64"/>
                  </a:moveTo>
                  <a:cubicBezTo>
                    <a:pt x="130" y="64"/>
                    <a:pt x="130" y="64"/>
                    <a:pt x="130" y="64"/>
                  </a:cubicBezTo>
                  <a:cubicBezTo>
                    <a:pt x="130" y="65"/>
                    <a:pt x="130" y="65"/>
                    <a:pt x="131" y="65"/>
                  </a:cubicBezTo>
                  <a:cubicBezTo>
                    <a:pt x="131" y="65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moveTo>
                    <a:pt x="137" y="69"/>
                  </a:moveTo>
                  <a:cubicBezTo>
                    <a:pt x="137" y="69"/>
                    <a:pt x="137" y="69"/>
                    <a:pt x="136" y="69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70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moveTo>
                    <a:pt x="42" y="71"/>
                  </a:moveTo>
                  <a:cubicBezTo>
                    <a:pt x="41" y="71"/>
                    <a:pt x="41" y="72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3"/>
                    <a:pt x="43" y="73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moveTo>
                    <a:pt x="66" y="71"/>
                  </a:moveTo>
                  <a:cubicBezTo>
                    <a:pt x="66" y="72"/>
                    <a:pt x="66" y="73"/>
                    <a:pt x="66" y="74"/>
                  </a:cubicBezTo>
                  <a:cubicBezTo>
                    <a:pt x="65" y="74"/>
                    <a:pt x="64" y="74"/>
                    <a:pt x="63" y="74"/>
                  </a:cubicBezTo>
                  <a:cubicBezTo>
                    <a:pt x="63" y="77"/>
                    <a:pt x="62" y="78"/>
                    <a:pt x="62" y="81"/>
                  </a:cubicBezTo>
                  <a:cubicBezTo>
                    <a:pt x="65" y="81"/>
                    <a:pt x="65" y="78"/>
                    <a:pt x="66" y="75"/>
                  </a:cubicBezTo>
                  <a:cubicBezTo>
                    <a:pt x="67" y="76"/>
                    <a:pt x="68" y="75"/>
                    <a:pt x="68" y="76"/>
                  </a:cubicBezTo>
                  <a:cubicBezTo>
                    <a:pt x="69" y="79"/>
                    <a:pt x="69" y="82"/>
                    <a:pt x="67" y="83"/>
                  </a:cubicBezTo>
                  <a:cubicBezTo>
                    <a:pt x="67" y="83"/>
                    <a:pt x="66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65" y="87"/>
                    <a:pt x="62" y="87"/>
                    <a:pt x="59" y="87"/>
                  </a:cubicBezTo>
                  <a:cubicBezTo>
                    <a:pt x="59" y="90"/>
                    <a:pt x="63" y="92"/>
                    <a:pt x="65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8" y="89"/>
                    <a:pt x="65" y="89"/>
                    <a:pt x="63" y="88"/>
                  </a:cubicBezTo>
                  <a:cubicBezTo>
                    <a:pt x="70" y="88"/>
                    <a:pt x="75" y="74"/>
                    <a:pt x="66" y="71"/>
                  </a:cubicBezTo>
                  <a:moveTo>
                    <a:pt x="59" y="71"/>
                  </a:moveTo>
                  <a:cubicBezTo>
                    <a:pt x="59" y="73"/>
                    <a:pt x="58" y="74"/>
                    <a:pt x="57" y="74"/>
                  </a:cubicBezTo>
                  <a:cubicBezTo>
                    <a:pt x="56" y="74"/>
                    <a:pt x="57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5"/>
                    <a:pt x="55" y="76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8" y="78"/>
                    <a:pt x="59" y="78"/>
                    <a:pt x="59" y="79"/>
                  </a:cubicBezTo>
                  <a:cubicBezTo>
                    <a:pt x="56" y="81"/>
                    <a:pt x="57" y="86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9"/>
                    <a:pt x="55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8" y="85"/>
                    <a:pt x="65" y="75"/>
                    <a:pt x="59" y="71"/>
                  </a:cubicBezTo>
                  <a:moveTo>
                    <a:pt x="41" y="74"/>
                  </a:moveTo>
                  <a:cubicBezTo>
                    <a:pt x="41" y="75"/>
                    <a:pt x="41" y="76"/>
                    <a:pt x="41" y="78"/>
                  </a:cubicBezTo>
                  <a:cubicBezTo>
                    <a:pt x="43" y="78"/>
                    <a:pt x="45" y="79"/>
                    <a:pt x="46" y="79"/>
                  </a:cubicBezTo>
                  <a:cubicBezTo>
                    <a:pt x="47" y="79"/>
                    <a:pt x="47" y="79"/>
                    <a:pt x="48" y="79"/>
                  </a:cubicBezTo>
                  <a:cubicBezTo>
                    <a:pt x="48" y="77"/>
                    <a:pt x="46" y="77"/>
                    <a:pt x="47" y="75"/>
                  </a:cubicBezTo>
                  <a:cubicBezTo>
                    <a:pt x="46" y="75"/>
                    <a:pt x="46" y="75"/>
                    <a:pt x="45" y="75"/>
                  </a:cubicBezTo>
                  <a:cubicBezTo>
                    <a:pt x="44" y="75"/>
                    <a:pt x="42" y="75"/>
                    <a:pt x="41" y="74"/>
                  </a:cubicBezTo>
                  <a:moveTo>
                    <a:pt x="83" y="75"/>
                  </a:moveTo>
                  <a:cubicBezTo>
                    <a:pt x="82" y="75"/>
                    <a:pt x="81" y="75"/>
                    <a:pt x="81" y="75"/>
                  </a:cubicBezTo>
                  <a:cubicBezTo>
                    <a:pt x="81" y="78"/>
                    <a:pt x="80" y="80"/>
                    <a:pt x="79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8" y="82"/>
                    <a:pt x="76" y="82"/>
                    <a:pt x="76" y="84"/>
                  </a:cubicBezTo>
                  <a:cubicBezTo>
                    <a:pt x="76" y="84"/>
                    <a:pt x="78" y="84"/>
                    <a:pt x="77" y="85"/>
                  </a:cubicBezTo>
                  <a:cubicBezTo>
                    <a:pt x="77" y="85"/>
                    <a:pt x="76" y="85"/>
                    <a:pt x="76" y="85"/>
                  </a:cubicBezTo>
                  <a:cubicBezTo>
                    <a:pt x="79" y="88"/>
                    <a:pt x="75" y="91"/>
                    <a:pt x="78" y="94"/>
                  </a:cubicBezTo>
                  <a:cubicBezTo>
                    <a:pt x="78" y="94"/>
                    <a:pt x="79" y="94"/>
                    <a:pt x="79" y="94"/>
                  </a:cubicBezTo>
                  <a:cubicBezTo>
                    <a:pt x="87" y="94"/>
                    <a:pt x="87" y="87"/>
                    <a:pt x="87" y="79"/>
                  </a:cubicBezTo>
                  <a:cubicBezTo>
                    <a:pt x="86" y="78"/>
                    <a:pt x="83" y="78"/>
                    <a:pt x="83" y="75"/>
                  </a:cubicBezTo>
                  <a:moveTo>
                    <a:pt x="53" y="77"/>
                  </a:moveTo>
                  <a:cubicBezTo>
                    <a:pt x="52" y="77"/>
                    <a:pt x="51" y="78"/>
                    <a:pt x="51" y="78"/>
                  </a:cubicBezTo>
                  <a:cubicBezTo>
                    <a:pt x="52" y="79"/>
                    <a:pt x="52" y="81"/>
                    <a:pt x="54" y="81"/>
                  </a:cubicBezTo>
                  <a:cubicBezTo>
                    <a:pt x="54" y="80"/>
                    <a:pt x="55" y="80"/>
                    <a:pt x="55" y="80"/>
                  </a:cubicBezTo>
                  <a:cubicBezTo>
                    <a:pt x="55" y="80"/>
                    <a:pt x="56" y="80"/>
                    <a:pt x="56" y="80"/>
                  </a:cubicBezTo>
                  <a:cubicBezTo>
                    <a:pt x="56" y="79"/>
                    <a:pt x="54" y="77"/>
                    <a:pt x="53" y="77"/>
                  </a:cubicBezTo>
                  <a:moveTo>
                    <a:pt x="92" y="80"/>
                  </a:moveTo>
                  <a:cubicBezTo>
                    <a:pt x="92" y="80"/>
                    <a:pt x="91" y="80"/>
                    <a:pt x="91" y="81"/>
                  </a:cubicBezTo>
                  <a:cubicBezTo>
                    <a:pt x="91" y="81"/>
                    <a:pt x="91" y="82"/>
                    <a:pt x="91" y="83"/>
                  </a:cubicBezTo>
                  <a:cubicBezTo>
                    <a:pt x="92" y="83"/>
                    <a:pt x="94" y="83"/>
                    <a:pt x="94" y="84"/>
                  </a:cubicBezTo>
                  <a:cubicBezTo>
                    <a:pt x="92" y="87"/>
                    <a:pt x="90" y="93"/>
                    <a:pt x="87" y="94"/>
                  </a:cubicBezTo>
                  <a:cubicBezTo>
                    <a:pt x="88" y="94"/>
                    <a:pt x="88" y="96"/>
                    <a:pt x="88" y="97"/>
                  </a:cubicBezTo>
                  <a:cubicBezTo>
                    <a:pt x="89" y="97"/>
                    <a:pt x="90" y="97"/>
                    <a:pt x="90" y="97"/>
                  </a:cubicBezTo>
                  <a:cubicBezTo>
                    <a:pt x="91" y="95"/>
                    <a:pt x="92" y="93"/>
                    <a:pt x="91" y="90"/>
                  </a:cubicBezTo>
                  <a:cubicBezTo>
                    <a:pt x="95" y="89"/>
                    <a:pt x="97" y="86"/>
                    <a:pt x="98" y="82"/>
                  </a:cubicBezTo>
                  <a:cubicBezTo>
                    <a:pt x="96" y="82"/>
                    <a:pt x="94" y="80"/>
                    <a:pt x="92" y="80"/>
                  </a:cubicBezTo>
                  <a:moveTo>
                    <a:pt x="6" y="80"/>
                  </a:move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7" y="82"/>
                    <a:pt x="7" y="82"/>
                  </a:cubicBezTo>
                  <a:cubicBezTo>
                    <a:pt x="7" y="81"/>
                    <a:pt x="7" y="80"/>
                    <a:pt x="6" y="80"/>
                  </a:cubicBezTo>
                  <a:moveTo>
                    <a:pt x="112" y="83"/>
                  </a:moveTo>
                  <a:cubicBezTo>
                    <a:pt x="111" y="85"/>
                    <a:pt x="110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8"/>
                    <a:pt x="109" y="88"/>
                    <a:pt x="110" y="89"/>
                  </a:cubicBezTo>
                  <a:cubicBezTo>
                    <a:pt x="111" y="88"/>
                    <a:pt x="111" y="86"/>
                    <a:pt x="112" y="86"/>
                  </a:cubicBezTo>
                  <a:cubicBezTo>
                    <a:pt x="114" y="87"/>
                    <a:pt x="114" y="88"/>
                    <a:pt x="114" y="90"/>
                  </a:cubicBezTo>
                  <a:cubicBezTo>
                    <a:pt x="112" y="91"/>
                    <a:pt x="111" y="93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2" y="94"/>
                    <a:pt x="113" y="96"/>
                    <a:pt x="113" y="97"/>
                  </a:cubicBezTo>
                  <a:cubicBezTo>
                    <a:pt x="112" y="99"/>
                    <a:pt x="111" y="100"/>
                    <a:pt x="109" y="100"/>
                  </a:cubicBezTo>
                  <a:cubicBezTo>
                    <a:pt x="108" y="99"/>
                    <a:pt x="110" y="98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5" y="99"/>
                    <a:pt x="108" y="102"/>
                    <a:pt x="111" y="102"/>
                  </a:cubicBezTo>
                  <a:cubicBezTo>
                    <a:pt x="112" y="102"/>
                    <a:pt x="113" y="101"/>
                    <a:pt x="114" y="101"/>
                  </a:cubicBezTo>
                  <a:cubicBezTo>
                    <a:pt x="114" y="94"/>
                    <a:pt x="121" y="85"/>
                    <a:pt x="112" y="83"/>
                  </a:cubicBezTo>
                  <a:moveTo>
                    <a:pt x="73" y="84"/>
                  </a:moveTo>
                  <a:cubicBezTo>
                    <a:pt x="72" y="84"/>
                    <a:pt x="71" y="84"/>
                    <a:pt x="71" y="85"/>
                  </a:cubicBezTo>
                  <a:cubicBezTo>
                    <a:pt x="71" y="85"/>
                    <a:pt x="72" y="85"/>
                    <a:pt x="73" y="85"/>
                  </a:cubicBezTo>
                  <a:cubicBezTo>
                    <a:pt x="74" y="85"/>
                    <a:pt x="75" y="85"/>
                    <a:pt x="75" y="84"/>
                  </a:cubicBezTo>
                  <a:cubicBezTo>
                    <a:pt x="74" y="84"/>
                    <a:pt x="73" y="84"/>
                    <a:pt x="73" y="84"/>
                  </a:cubicBezTo>
                  <a:moveTo>
                    <a:pt x="137" y="85"/>
                  </a:moveTo>
                  <a:cubicBezTo>
                    <a:pt x="137" y="85"/>
                    <a:pt x="137" y="85"/>
                    <a:pt x="136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5"/>
                    <a:pt x="137" y="85"/>
                    <a:pt x="137" y="85"/>
                  </a:cubicBezTo>
                  <a:moveTo>
                    <a:pt x="104" y="87"/>
                  </a:moveTo>
                  <a:cubicBezTo>
                    <a:pt x="104" y="87"/>
                    <a:pt x="104" y="87"/>
                    <a:pt x="104" y="87"/>
                  </a:cubicBezTo>
                  <a:cubicBezTo>
                    <a:pt x="104" y="88"/>
                    <a:pt x="103" y="88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0" y="87"/>
                    <a:pt x="100" y="87"/>
                    <a:pt x="100" y="88"/>
                  </a:cubicBezTo>
                  <a:cubicBezTo>
                    <a:pt x="100" y="90"/>
                    <a:pt x="104" y="89"/>
                    <a:pt x="106" y="90"/>
                  </a:cubicBezTo>
                  <a:cubicBezTo>
                    <a:pt x="105" y="89"/>
                    <a:pt x="106" y="87"/>
                    <a:pt x="104" y="87"/>
                  </a:cubicBezTo>
                  <a:moveTo>
                    <a:pt x="123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89"/>
                    <a:pt x="120" y="90"/>
                    <a:pt x="121" y="9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2" y="94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2" y="93"/>
                    <a:pt x="123" y="93"/>
                    <a:pt x="123" y="93"/>
                  </a:cubicBezTo>
                  <a:cubicBezTo>
                    <a:pt x="123" y="94"/>
                    <a:pt x="123" y="96"/>
                    <a:pt x="123" y="97"/>
                  </a:cubicBezTo>
                  <a:cubicBezTo>
                    <a:pt x="123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1" y="97"/>
                    <a:pt x="121" y="96"/>
                    <a:pt x="121" y="96"/>
                  </a:cubicBezTo>
                  <a:cubicBezTo>
                    <a:pt x="121" y="96"/>
                    <a:pt x="121" y="97"/>
                    <a:pt x="121" y="97"/>
                  </a:cubicBezTo>
                  <a:cubicBezTo>
                    <a:pt x="122" y="99"/>
                    <a:pt x="123" y="100"/>
                    <a:pt x="123" y="101"/>
                  </a:cubicBezTo>
                  <a:cubicBezTo>
                    <a:pt x="127" y="99"/>
                    <a:pt x="125" y="92"/>
                    <a:pt x="126" y="89"/>
                  </a:cubicBezTo>
                  <a:cubicBezTo>
                    <a:pt x="125" y="89"/>
                    <a:pt x="125" y="88"/>
                    <a:pt x="123" y="88"/>
                  </a:cubicBezTo>
                  <a:moveTo>
                    <a:pt x="134" y="90"/>
                  </a:moveTo>
                  <a:cubicBezTo>
                    <a:pt x="134" y="92"/>
                    <a:pt x="134" y="95"/>
                    <a:pt x="132" y="95"/>
                  </a:cubicBezTo>
                  <a:cubicBezTo>
                    <a:pt x="134" y="100"/>
                    <a:pt x="129" y="103"/>
                    <a:pt x="130" y="109"/>
                  </a:cubicBezTo>
                  <a:cubicBezTo>
                    <a:pt x="130" y="109"/>
                    <a:pt x="130" y="109"/>
                    <a:pt x="131" y="109"/>
                  </a:cubicBezTo>
                  <a:cubicBezTo>
                    <a:pt x="131" y="109"/>
                    <a:pt x="132" y="109"/>
                    <a:pt x="133" y="109"/>
                  </a:cubicBezTo>
                  <a:cubicBezTo>
                    <a:pt x="134" y="109"/>
                    <a:pt x="135" y="110"/>
                    <a:pt x="136" y="110"/>
                  </a:cubicBezTo>
                  <a:cubicBezTo>
                    <a:pt x="136" y="110"/>
                    <a:pt x="137" y="109"/>
                    <a:pt x="137" y="109"/>
                  </a:cubicBezTo>
                  <a:cubicBezTo>
                    <a:pt x="136" y="108"/>
                    <a:pt x="134" y="108"/>
                    <a:pt x="133" y="106"/>
                  </a:cubicBezTo>
                  <a:cubicBezTo>
                    <a:pt x="134" y="104"/>
                    <a:pt x="133" y="101"/>
                    <a:pt x="135" y="100"/>
                  </a:cubicBezTo>
                  <a:cubicBezTo>
                    <a:pt x="136" y="101"/>
                    <a:pt x="136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0"/>
                    <a:pt x="138" y="99"/>
                    <a:pt x="136" y="98"/>
                  </a:cubicBezTo>
                  <a:cubicBezTo>
                    <a:pt x="136" y="98"/>
                    <a:pt x="136" y="99"/>
                    <a:pt x="136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6" y="97"/>
                    <a:pt x="135" y="94"/>
                    <a:pt x="137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8" y="93"/>
                    <a:pt x="138" y="94"/>
                    <a:pt x="138" y="94"/>
                  </a:cubicBezTo>
                  <a:cubicBezTo>
                    <a:pt x="139" y="94"/>
                    <a:pt x="139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3"/>
                    <a:pt x="142" y="93"/>
                    <a:pt x="142" y="92"/>
                  </a:cubicBezTo>
                  <a:cubicBezTo>
                    <a:pt x="139" y="90"/>
                    <a:pt x="137" y="91"/>
                    <a:pt x="134" y="90"/>
                  </a:cubicBezTo>
                  <a:moveTo>
                    <a:pt x="99" y="91"/>
                  </a:move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2"/>
                    <a:pt x="98" y="93"/>
                  </a:cubicBezTo>
                  <a:cubicBezTo>
                    <a:pt x="99" y="93"/>
                    <a:pt x="100" y="93"/>
                    <a:pt x="101" y="93"/>
                  </a:cubicBezTo>
                  <a:cubicBezTo>
                    <a:pt x="101" y="92"/>
                    <a:pt x="101" y="91"/>
                    <a:pt x="99" y="91"/>
                  </a:cubicBezTo>
                  <a:moveTo>
                    <a:pt x="102" y="92"/>
                  </a:moveTo>
                  <a:cubicBezTo>
                    <a:pt x="102" y="92"/>
                    <a:pt x="102" y="92"/>
                    <a:pt x="101" y="92"/>
                  </a:cubicBezTo>
                  <a:cubicBezTo>
                    <a:pt x="101" y="94"/>
                    <a:pt x="102" y="94"/>
                    <a:pt x="103" y="94"/>
                  </a:cubicBezTo>
                  <a:cubicBezTo>
                    <a:pt x="104" y="94"/>
                    <a:pt x="104" y="94"/>
                    <a:pt x="105" y="94"/>
                  </a:cubicBezTo>
                  <a:cubicBezTo>
                    <a:pt x="105" y="93"/>
                    <a:pt x="104" y="92"/>
                    <a:pt x="102" y="92"/>
                  </a:cubicBezTo>
                  <a:moveTo>
                    <a:pt x="146" y="93"/>
                  </a:moveTo>
                  <a:cubicBezTo>
                    <a:pt x="142" y="93"/>
                    <a:pt x="145" y="100"/>
                    <a:pt x="146" y="101"/>
                  </a:cubicBezTo>
                  <a:cubicBezTo>
                    <a:pt x="144" y="104"/>
                    <a:pt x="138" y="109"/>
                    <a:pt x="142" y="112"/>
                  </a:cubicBezTo>
                  <a:cubicBezTo>
                    <a:pt x="143" y="110"/>
                    <a:pt x="143" y="106"/>
                    <a:pt x="146" y="106"/>
                  </a:cubicBezTo>
                  <a:cubicBezTo>
                    <a:pt x="146" y="108"/>
                    <a:pt x="145" y="110"/>
                    <a:pt x="146" y="113"/>
                  </a:cubicBezTo>
                  <a:cubicBezTo>
                    <a:pt x="146" y="113"/>
                    <a:pt x="147" y="113"/>
                    <a:pt x="148" y="113"/>
                  </a:cubicBezTo>
                  <a:cubicBezTo>
                    <a:pt x="148" y="107"/>
                    <a:pt x="148" y="104"/>
                    <a:pt x="148" y="99"/>
                  </a:cubicBezTo>
                  <a:cubicBezTo>
                    <a:pt x="148" y="99"/>
                    <a:pt x="148" y="99"/>
                    <a:pt x="149" y="99"/>
                  </a:cubicBezTo>
                  <a:cubicBezTo>
                    <a:pt x="151" y="99"/>
                    <a:pt x="150" y="96"/>
                    <a:pt x="152" y="95"/>
                  </a:cubicBezTo>
                  <a:cubicBezTo>
                    <a:pt x="152" y="95"/>
                    <a:pt x="152" y="95"/>
                    <a:pt x="151" y="95"/>
                  </a:cubicBezTo>
                  <a:cubicBezTo>
                    <a:pt x="151" y="95"/>
                    <a:pt x="150" y="96"/>
                    <a:pt x="149" y="96"/>
                  </a:cubicBezTo>
                  <a:cubicBezTo>
                    <a:pt x="149" y="97"/>
                    <a:pt x="148" y="98"/>
                    <a:pt x="148" y="98"/>
                  </a:cubicBezTo>
                  <a:cubicBezTo>
                    <a:pt x="148" y="98"/>
                    <a:pt x="148" y="97"/>
                    <a:pt x="148" y="97"/>
                  </a:cubicBezTo>
                  <a:cubicBezTo>
                    <a:pt x="148" y="95"/>
                    <a:pt x="147" y="94"/>
                    <a:pt x="146" y="93"/>
                  </a:cubicBezTo>
                  <a:moveTo>
                    <a:pt x="120" y="96"/>
                  </a:moveTo>
                  <a:cubicBezTo>
                    <a:pt x="119" y="96"/>
                    <a:pt x="118" y="96"/>
                    <a:pt x="118" y="96"/>
                  </a:cubicBezTo>
                  <a:cubicBezTo>
                    <a:pt x="117" y="98"/>
                    <a:pt x="118" y="98"/>
                    <a:pt x="119" y="98"/>
                  </a:cubicBezTo>
                  <a:cubicBezTo>
                    <a:pt x="119" y="98"/>
                    <a:pt x="120" y="98"/>
                    <a:pt x="120" y="98"/>
                  </a:cubicBezTo>
                  <a:cubicBezTo>
                    <a:pt x="120" y="98"/>
                    <a:pt x="120" y="97"/>
                    <a:pt x="120" y="96"/>
                  </a:cubicBezTo>
                  <a:moveTo>
                    <a:pt x="157" y="96"/>
                  </a:moveTo>
                  <a:cubicBezTo>
                    <a:pt x="151" y="96"/>
                    <a:pt x="151" y="109"/>
                    <a:pt x="150" y="114"/>
                  </a:cubicBezTo>
                  <a:cubicBezTo>
                    <a:pt x="150" y="114"/>
                    <a:pt x="151" y="114"/>
                    <a:pt x="151" y="114"/>
                  </a:cubicBezTo>
                  <a:cubicBezTo>
                    <a:pt x="151" y="114"/>
                    <a:pt x="151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2" y="110"/>
                    <a:pt x="154" y="107"/>
                    <a:pt x="156" y="106"/>
                  </a:cubicBezTo>
                  <a:cubicBezTo>
                    <a:pt x="153" y="105"/>
                    <a:pt x="154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9" y="101"/>
                    <a:pt x="154" y="105"/>
                    <a:pt x="158" y="107"/>
                  </a:cubicBezTo>
                  <a:cubicBezTo>
                    <a:pt x="161" y="105"/>
                    <a:pt x="161" y="101"/>
                    <a:pt x="161" y="97"/>
                  </a:cubicBezTo>
                  <a:cubicBezTo>
                    <a:pt x="160" y="97"/>
                    <a:pt x="158" y="96"/>
                    <a:pt x="157" y="96"/>
                  </a:cubicBezTo>
                  <a:moveTo>
                    <a:pt x="118" y="102"/>
                  </a:moveTo>
                  <a:cubicBezTo>
                    <a:pt x="117" y="102"/>
                    <a:pt x="116" y="103"/>
                    <a:pt x="115" y="103"/>
                  </a:cubicBezTo>
                  <a:cubicBezTo>
                    <a:pt x="117" y="103"/>
                    <a:pt x="120" y="106"/>
                    <a:pt x="122" y="106"/>
                  </a:cubicBezTo>
                  <a:cubicBezTo>
                    <a:pt x="123" y="106"/>
                    <a:pt x="124" y="106"/>
                    <a:pt x="124" y="105"/>
                  </a:cubicBezTo>
                  <a:cubicBezTo>
                    <a:pt x="123" y="103"/>
                    <a:pt x="120" y="102"/>
                    <a:pt x="118" y="102"/>
                  </a:cubicBezTo>
                  <a:moveTo>
                    <a:pt x="41" y="109"/>
                  </a:moveTo>
                  <a:cubicBezTo>
                    <a:pt x="40" y="110"/>
                    <a:pt x="42" y="110"/>
                    <a:pt x="41" y="111"/>
                  </a:cubicBezTo>
                  <a:cubicBezTo>
                    <a:pt x="41" y="111"/>
                    <a:pt x="41" y="111"/>
                    <a:pt x="40" y="111"/>
                  </a:cubicBezTo>
                  <a:cubicBezTo>
                    <a:pt x="39" y="111"/>
                    <a:pt x="38" y="112"/>
                    <a:pt x="36" y="112"/>
                  </a:cubicBezTo>
                  <a:cubicBezTo>
                    <a:pt x="36" y="114"/>
                    <a:pt x="37" y="114"/>
                    <a:pt x="37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0" y="115"/>
                    <a:pt x="40" y="114"/>
                    <a:pt x="41" y="114"/>
                  </a:cubicBezTo>
                  <a:cubicBezTo>
                    <a:pt x="42" y="114"/>
                    <a:pt x="43" y="114"/>
                    <a:pt x="43" y="116"/>
                  </a:cubicBezTo>
                  <a:cubicBezTo>
                    <a:pt x="43" y="117"/>
                    <a:pt x="41" y="117"/>
                    <a:pt x="40" y="118"/>
                  </a:cubicBezTo>
                  <a:cubicBezTo>
                    <a:pt x="37" y="118"/>
                    <a:pt x="37" y="114"/>
                    <a:pt x="34" y="113"/>
                  </a:cubicBezTo>
                  <a:cubicBezTo>
                    <a:pt x="33" y="114"/>
                    <a:pt x="35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5"/>
                    <a:pt x="31" y="115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28" y="120"/>
                    <a:pt x="30" y="127"/>
                    <a:pt x="33" y="127"/>
                  </a:cubicBezTo>
                  <a:cubicBezTo>
                    <a:pt x="33" y="127"/>
                    <a:pt x="33" y="127"/>
                    <a:pt x="34" y="126"/>
                  </a:cubicBezTo>
                  <a:cubicBezTo>
                    <a:pt x="35" y="133"/>
                    <a:pt x="38" y="138"/>
                    <a:pt x="43" y="141"/>
                  </a:cubicBezTo>
                  <a:cubicBezTo>
                    <a:pt x="45" y="136"/>
                    <a:pt x="39" y="132"/>
                    <a:pt x="36" y="129"/>
                  </a:cubicBezTo>
                  <a:cubicBezTo>
                    <a:pt x="38" y="128"/>
                    <a:pt x="37" y="126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4"/>
                    <a:pt x="36" y="125"/>
                    <a:pt x="36" y="125"/>
                  </a:cubicBezTo>
                  <a:cubicBezTo>
                    <a:pt x="36" y="126"/>
                    <a:pt x="36" y="126"/>
                    <a:pt x="35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4"/>
                    <a:pt x="32" y="122"/>
                    <a:pt x="32" y="119"/>
                  </a:cubicBezTo>
                  <a:cubicBezTo>
                    <a:pt x="33" y="120"/>
                    <a:pt x="36" y="119"/>
                    <a:pt x="36" y="121"/>
                  </a:cubicBezTo>
                  <a:cubicBezTo>
                    <a:pt x="37" y="121"/>
                    <a:pt x="37" y="121"/>
                    <a:pt x="38" y="121"/>
                  </a:cubicBezTo>
                  <a:cubicBezTo>
                    <a:pt x="39" y="121"/>
                    <a:pt x="39" y="121"/>
                    <a:pt x="40" y="122"/>
                  </a:cubicBezTo>
                  <a:cubicBezTo>
                    <a:pt x="43" y="120"/>
                    <a:pt x="46" y="119"/>
                    <a:pt x="47" y="116"/>
                  </a:cubicBezTo>
                  <a:cubicBezTo>
                    <a:pt x="45" y="113"/>
                    <a:pt x="44" y="110"/>
                    <a:pt x="41" y="109"/>
                  </a:cubicBezTo>
                  <a:moveTo>
                    <a:pt x="156" y="114"/>
                  </a:moveTo>
                  <a:cubicBezTo>
                    <a:pt x="155" y="114"/>
                    <a:pt x="155" y="114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5" y="116"/>
                    <a:pt x="155" y="116"/>
                    <a:pt x="156" y="116"/>
                  </a:cubicBezTo>
                  <a:cubicBezTo>
                    <a:pt x="156" y="115"/>
                    <a:pt x="156" y="115"/>
                    <a:pt x="156" y="114"/>
                  </a:cubicBezTo>
                  <a:moveTo>
                    <a:pt x="94" y="115"/>
                  </a:moveTo>
                  <a:cubicBezTo>
                    <a:pt x="94" y="115"/>
                    <a:pt x="94" y="115"/>
                    <a:pt x="94" y="115"/>
                  </a:cubicBezTo>
                  <a:cubicBezTo>
                    <a:pt x="93" y="116"/>
                    <a:pt x="94" y="116"/>
                    <a:pt x="94" y="116"/>
                  </a:cubicBezTo>
                  <a:cubicBezTo>
                    <a:pt x="95" y="116"/>
                    <a:pt x="96" y="116"/>
                    <a:pt x="96" y="116"/>
                  </a:cubicBezTo>
                  <a:cubicBezTo>
                    <a:pt x="95" y="116"/>
                    <a:pt x="95" y="115"/>
                    <a:pt x="94" y="115"/>
                  </a:cubicBezTo>
                  <a:moveTo>
                    <a:pt x="93" y="118"/>
                  </a:moveTo>
                  <a:cubicBezTo>
                    <a:pt x="90" y="118"/>
                    <a:pt x="87" y="121"/>
                    <a:pt x="88" y="126"/>
                  </a:cubicBezTo>
                  <a:cubicBezTo>
                    <a:pt x="90" y="128"/>
                    <a:pt x="92" y="129"/>
                    <a:pt x="94" y="129"/>
                  </a:cubicBezTo>
                  <a:cubicBezTo>
                    <a:pt x="96" y="129"/>
                    <a:pt x="99" y="128"/>
                    <a:pt x="101" y="127"/>
                  </a:cubicBezTo>
                  <a:cubicBezTo>
                    <a:pt x="103" y="126"/>
                    <a:pt x="106" y="125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5"/>
                    <a:pt x="106" y="126"/>
                    <a:pt x="106" y="128"/>
                  </a:cubicBezTo>
                  <a:cubicBezTo>
                    <a:pt x="107" y="129"/>
                    <a:pt x="108" y="129"/>
                    <a:pt x="108" y="131"/>
                  </a:cubicBezTo>
                  <a:cubicBezTo>
                    <a:pt x="108" y="131"/>
                    <a:pt x="108" y="131"/>
                    <a:pt x="109" y="131"/>
                  </a:cubicBezTo>
                  <a:cubicBezTo>
                    <a:pt x="110" y="131"/>
                    <a:pt x="111" y="130"/>
                    <a:pt x="112" y="130"/>
                  </a:cubicBezTo>
                  <a:cubicBezTo>
                    <a:pt x="112" y="128"/>
                    <a:pt x="112" y="126"/>
                    <a:pt x="112" y="124"/>
                  </a:cubicBezTo>
                  <a:cubicBezTo>
                    <a:pt x="110" y="124"/>
                    <a:pt x="109" y="122"/>
                    <a:pt x="107" y="121"/>
                  </a:cubicBezTo>
                  <a:cubicBezTo>
                    <a:pt x="103" y="124"/>
                    <a:pt x="96" y="126"/>
                    <a:pt x="92" y="126"/>
                  </a:cubicBezTo>
                  <a:cubicBezTo>
                    <a:pt x="91" y="126"/>
                    <a:pt x="89" y="121"/>
                    <a:pt x="92" y="120"/>
                  </a:cubicBezTo>
                  <a:cubicBezTo>
                    <a:pt x="92" y="121"/>
                    <a:pt x="92" y="123"/>
                    <a:pt x="92" y="124"/>
                  </a:cubicBezTo>
                  <a:cubicBezTo>
                    <a:pt x="93" y="124"/>
                    <a:pt x="94" y="124"/>
                    <a:pt x="95" y="124"/>
                  </a:cubicBezTo>
                  <a:cubicBezTo>
                    <a:pt x="95" y="124"/>
                    <a:pt x="96" y="124"/>
                    <a:pt x="97" y="124"/>
                  </a:cubicBezTo>
                  <a:cubicBezTo>
                    <a:pt x="97" y="121"/>
                    <a:pt x="97" y="121"/>
                    <a:pt x="97" y="119"/>
                  </a:cubicBezTo>
                  <a:cubicBezTo>
                    <a:pt x="95" y="118"/>
                    <a:pt x="94" y="118"/>
                    <a:pt x="93" y="118"/>
                  </a:cubicBezTo>
                  <a:moveTo>
                    <a:pt x="85" y="118"/>
                  </a:moveTo>
                  <a:cubicBezTo>
                    <a:pt x="83" y="118"/>
                    <a:pt x="82" y="123"/>
                    <a:pt x="85" y="124"/>
                  </a:cubicBezTo>
                  <a:cubicBezTo>
                    <a:pt x="86" y="123"/>
                    <a:pt x="87" y="121"/>
                    <a:pt x="87" y="120"/>
                  </a:cubicBezTo>
                  <a:cubicBezTo>
                    <a:pt x="87" y="119"/>
                    <a:pt x="86" y="118"/>
                    <a:pt x="85" y="118"/>
                  </a:cubicBezTo>
                  <a:moveTo>
                    <a:pt x="49" y="122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49" y="123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5" y="125"/>
                    <a:pt x="45" y="125"/>
                    <a:pt x="44" y="125"/>
                  </a:cubicBezTo>
                  <a:cubicBezTo>
                    <a:pt x="42" y="125"/>
                    <a:pt x="40" y="128"/>
                    <a:pt x="38" y="129"/>
                  </a:cubicBezTo>
                  <a:cubicBezTo>
                    <a:pt x="39" y="129"/>
                    <a:pt x="39" y="130"/>
                    <a:pt x="39" y="131"/>
                  </a:cubicBezTo>
                  <a:cubicBezTo>
                    <a:pt x="41" y="131"/>
                    <a:pt x="42" y="130"/>
                    <a:pt x="43" y="130"/>
                  </a:cubicBezTo>
                  <a:cubicBezTo>
                    <a:pt x="45" y="132"/>
                    <a:pt x="43" y="133"/>
                    <a:pt x="44" y="136"/>
                  </a:cubicBezTo>
                  <a:cubicBezTo>
                    <a:pt x="50" y="135"/>
                    <a:pt x="50" y="129"/>
                    <a:pt x="54" y="126"/>
                  </a:cubicBezTo>
                  <a:cubicBezTo>
                    <a:pt x="53" y="124"/>
                    <a:pt x="52" y="122"/>
                    <a:pt x="49" y="122"/>
                  </a:cubicBezTo>
                  <a:moveTo>
                    <a:pt x="135" y="125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5"/>
                    <a:pt x="135" y="125"/>
                    <a:pt x="135" y="125"/>
                  </a:cubicBezTo>
                  <a:moveTo>
                    <a:pt x="33" y="128"/>
                  </a:moveTo>
                  <a:cubicBezTo>
                    <a:pt x="33" y="128"/>
                    <a:pt x="32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3" y="129"/>
                    <a:pt x="33" y="128"/>
                    <a:pt x="33" y="128"/>
                  </a:cubicBezTo>
                  <a:moveTo>
                    <a:pt x="101" y="132"/>
                  </a:moveTo>
                  <a:cubicBezTo>
                    <a:pt x="100" y="133"/>
                    <a:pt x="100" y="133"/>
                    <a:pt x="101" y="133"/>
                  </a:cubicBezTo>
                  <a:cubicBezTo>
                    <a:pt x="101" y="133"/>
                    <a:pt x="102" y="133"/>
                    <a:pt x="101" y="132"/>
                  </a:cubicBezTo>
                  <a:moveTo>
                    <a:pt x="126" y="134"/>
                  </a:moveTo>
                  <a:cubicBezTo>
                    <a:pt x="126" y="134"/>
                    <a:pt x="125" y="134"/>
                    <a:pt x="125" y="134"/>
                  </a:cubicBezTo>
                  <a:cubicBezTo>
                    <a:pt x="125" y="135"/>
                    <a:pt x="126" y="136"/>
                    <a:pt x="125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142"/>
                    <a:pt x="128" y="149"/>
                    <a:pt x="133" y="151"/>
                  </a:cubicBezTo>
                  <a:cubicBezTo>
                    <a:pt x="135" y="151"/>
                    <a:pt x="137" y="150"/>
                    <a:pt x="138" y="148"/>
                  </a:cubicBezTo>
                  <a:cubicBezTo>
                    <a:pt x="137" y="142"/>
                    <a:pt x="135" y="134"/>
                    <a:pt x="126" y="134"/>
                  </a:cubicBezTo>
                  <a:moveTo>
                    <a:pt x="56" y="134"/>
                  </a:move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5"/>
                    <a:pt x="56" y="135"/>
                  </a:cubicBezTo>
                  <a:cubicBezTo>
                    <a:pt x="56" y="135"/>
                    <a:pt x="57" y="135"/>
                    <a:pt x="57" y="135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6" y="134"/>
                  </a:cubicBezTo>
                  <a:moveTo>
                    <a:pt x="69" y="134"/>
                  </a:moveTo>
                  <a:cubicBezTo>
                    <a:pt x="69" y="134"/>
                    <a:pt x="69" y="134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9" y="135"/>
                    <a:pt x="69" y="135"/>
                    <a:pt x="70" y="135"/>
                  </a:cubicBezTo>
                  <a:cubicBezTo>
                    <a:pt x="70" y="135"/>
                    <a:pt x="70" y="135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69" y="134"/>
                    <a:pt x="69" y="134"/>
                  </a:cubicBezTo>
                  <a:moveTo>
                    <a:pt x="62" y="135"/>
                  </a:moveTo>
                  <a:cubicBezTo>
                    <a:pt x="60" y="135"/>
                    <a:pt x="57" y="135"/>
                    <a:pt x="56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7"/>
                    <a:pt x="57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0" y="136"/>
                    <a:pt x="60" y="138"/>
                    <a:pt x="59" y="139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6" y="140"/>
                    <a:pt x="57" y="141"/>
                    <a:pt x="56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4"/>
                    <a:pt x="59" y="146"/>
                    <a:pt x="61" y="147"/>
                  </a:cubicBezTo>
                  <a:cubicBezTo>
                    <a:pt x="60" y="148"/>
                    <a:pt x="59" y="149"/>
                    <a:pt x="58" y="150"/>
                  </a:cubicBezTo>
                  <a:cubicBezTo>
                    <a:pt x="59" y="147"/>
                    <a:pt x="58" y="145"/>
                    <a:pt x="56" y="143"/>
                  </a:cubicBezTo>
                  <a:cubicBezTo>
                    <a:pt x="54" y="145"/>
                    <a:pt x="53" y="147"/>
                    <a:pt x="53" y="150"/>
                  </a:cubicBezTo>
                  <a:cubicBezTo>
                    <a:pt x="55" y="152"/>
                    <a:pt x="58" y="153"/>
                    <a:pt x="60" y="155"/>
                  </a:cubicBezTo>
                  <a:cubicBezTo>
                    <a:pt x="64" y="153"/>
                    <a:pt x="67" y="144"/>
                    <a:pt x="62" y="141"/>
                  </a:cubicBezTo>
                  <a:cubicBezTo>
                    <a:pt x="62" y="139"/>
                    <a:pt x="62" y="138"/>
                    <a:pt x="64" y="137"/>
                  </a:cubicBezTo>
                  <a:cubicBezTo>
                    <a:pt x="65" y="138"/>
                    <a:pt x="65" y="138"/>
                    <a:pt x="66" y="139"/>
                  </a:cubicBezTo>
                  <a:cubicBezTo>
                    <a:pt x="65" y="140"/>
                    <a:pt x="66" y="142"/>
                    <a:pt x="65" y="143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9" y="141"/>
                    <a:pt x="70" y="140"/>
                    <a:pt x="70" y="138"/>
                  </a:cubicBezTo>
                  <a:cubicBezTo>
                    <a:pt x="68" y="136"/>
                    <a:pt x="65" y="135"/>
                    <a:pt x="62" y="135"/>
                  </a:cubicBezTo>
                  <a:moveTo>
                    <a:pt x="74" y="140"/>
                  </a:moveTo>
                  <a:cubicBezTo>
                    <a:pt x="72" y="146"/>
                    <a:pt x="68" y="150"/>
                    <a:pt x="68" y="158"/>
                  </a:cubicBezTo>
                  <a:cubicBezTo>
                    <a:pt x="69" y="159"/>
                    <a:pt x="71" y="159"/>
                    <a:pt x="73" y="159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73" y="158"/>
                    <a:pt x="75" y="160"/>
                    <a:pt x="75" y="161"/>
                  </a:cubicBezTo>
                  <a:cubicBezTo>
                    <a:pt x="76" y="161"/>
                    <a:pt x="77" y="161"/>
                    <a:pt x="78" y="161"/>
                  </a:cubicBezTo>
                  <a:cubicBezTo>
                    <a:pt x="78" y="160"/>
                    <a:pt x="78" y="159"/>
                    <a:pt x="78" y="158"/>
                  </a:cubicBezTo>
                  <a:cubicBezTo>
                    <a:pt x="77" y="158"/>
                    <a:pt x="76" y="157"/>
                    <a:pt x="76" y="155"/>
                  </a:cubicBezTo>
                  <a:cubicBezTo>
                    <a:pt x="76" y="155"/>
                    <a:pt x="76" y="155"/>
                    <a:pt x="75" y="155"/>
                  </a:cubicBezTo>
                  <a:cubicBezTo>
                    <a:pt x="75" y="155"/>
                    <a:pt x="74" y="155"/>
                    <a:pt x="74" y="156"/>
                  </a:cubicBezTo>
                  <a:cubicBezTo>
                    <a:pt x="74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5"/>
                    <a:pt x="72" y="155"/>
                  </a:cubicBezTo>
                  <a:cubicBezTo>
                    <a:pt x="73" y="155"/>
                    <a:pt x="73" y="152"/>
                    <a:pt x="74" y="151"/>
                  </a:cubicBezTo>
                  <a:cubicBezTo>
                    <a:pt x="75" y="152"/>
                    <a:pt x="77" y="152"/>
                    <a:pt x="79" y="153"/>
                  </a:cubicBezTo>
                  <a:cubicBezTo>
                    <a:pt x="81" y="149"/>
                    <a:pt x="76" y="149"/>
                    <a:pt x="75" y="147"/>
                  </a:cubicBezTo>
                  <a:cubicBezTo>
                    <a:pt x="75" y="146"/>
                    <a:pt x="75" y="145"/>
                    <a:pt x="76" y="143"/>
                  </a:cubicBezTo>
                  <a:cubicBezTo>
                    <a:pt x="76" y="144"/>
                    <a:pt x="76" y="144"/>
                    <a:pt x="77" y="144"/>
                  </a:cubicBezTo>
                  <a:cubicBezTo>
                    <a:pt x="77" y="144"/>
                    <a:pt x="77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9" y="143"/>
                    <a:pt x="79" y="143"/>
                  </a:cubicBezTo>
                  <a:cubicBezTo>
                    <a:pt x="79" y="145"/>
                    <a:pt x="80" y="146"/>
                    <a:pt x="81" y="146"/>
                  </a:cubicBezTo>
                  <a:cubicBezTo>
                    <a:pt x="81" y="145"/>
                    <a:pt x="82" y="144"/>
                    <a:pt x="82" y="142"/>
                  </a:cubicBezTo>
                  <a:cubicBezTo>
                    <a:pt x="81" y="142"/>
                    <a:pt x="81" y="141"/>
                    <a:pt x="80" y="141"/>
                  </a:cubicBezTo>
                  <a:cubicBezTo>
                    <a:pt x="80" y="142"/>
                    <a:pt x="79" y="142"/>
                    <a:pt x="78" y="142"/>
                  </a:cubicBezTo>
                  <a:cubicBezTo>
                    <a:pt x="78" y="140"/>
                    <a:pt x="75" y="141"/>
                    <a:pt x="74" y="140"/>
                  </a:cubicBezTo>
                  <a:moveTo>
                    <a:pt x="99" y="142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9" y="145"/>
                    <a:pt x="100" y="153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9" y="156"/>
                    <a:pt x="100" y="159"/>
                    <a:pt x="103" y="161"/>
                  </a:cubicBezTo>
                  <a:cubicBezTo>
                    <a:pt x="103" y="160"/>
                    <a:pt x="104" y="158"/>
                    <a:pt x="105" y="158"/>
                  </a:cubicBezTo>
                  <a:cubicBezTo>
                    <a:pt x="101" y="154"/>
                    <a:pt x="101" y="146"/>
                    <a:pt x="104" y="146"/>
                  </a:cubicBezTo>
                  <a:cubicBezTo>
                    <a:pt x="106" y="146"/>
                    <a:pt x="107" y="147"/>
                    <a:pt x="109" y="148"/>
                  </a:cubicBezTo>
                  <a:cubicBezTo>
                    <a:pt x="109" y="145"/>
                    <a:pt x="107" y="144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4" y="142"/>
                    <a:pt x="103" y="143"/>
                    <a:pt x="102" y="144"/>
                  </a:cubicBezTo>
                  <a:cubicBezTo>
                    <a:pt x="102" y="143"/>
                    <a:pt x="101" y="142"/>
                    <a:pt x="99" y="142"/>
                  </a:cubicBezTo>
                  <a:moveTo>
                    <a:pt x="89" y="144"/>
                  </a:moveTo>
                  <a:cubicBezTo>
                    <a:pt x="88" y="144"/>
                    <a:pt x="87" y="144"/>
                    <a:pt x="86" y="144"/>
                  </a:cubicBezTo>
                  <a:cubicBezTo>
                    <a:pt x="87" y="146"/>
                    <a:pt x="84" y="146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3" y="149"/>
                    <a:pt x="82" y="149"/>
                    <a:pt x="82" y="150"/>
                  </a:cubicBezTo>
                  <a:cubicBezTo>
                    <a:pt x="82" y="151"/>
                    <a:pt x="84" y="150"/>
                    <a:pt x="84" y="151"/>
                  </a:cubicBezTo>
                  <a:cubicBezTo>
                    <a:pt x="82" y="159"/>
                    <a:pt x="85" y="163"/>
                    <a:pt x="92" y="163"/>
                  </a:cubicBezTo>
                  <a:cubicBezTo>
                    <a:pt x="93" y="163"/>
                    <a:pt x="94" y="163"/>
                    <a:pt x="96" y="163"/>
                  </a:cubicBezTo>
                  <a:cubicBezTo>
                    <a:pt x="95" y="161"/>
                    <a:pt x="94" y="158"/>
                    <a:pt x="94" y="155"/>
                  </a:cubicBezTo>
                  <a:cubicBezTo>
                    <a:pt x="92" y="155"/>
                    <a:pt x="92" y="156"/>
                    <a:pt x="91" y="156"/>
                  </a:cubicBezTo>
                  <a:cubicBezTo>
                    <a:pt x="91" y="156"/>
                    <a:pt x="91" y="156"/>
                    <a:pt x="90" y="156"/>
                  </a:cubicBezTo>
                  <a:cubicBezTo>
                    <a:pt x="89" y="158"/>
                    <a:pt x="91" y="158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9" y="160"/>
                  </a:cubicBezTo>
                  <a:cubicBezTo>
                    <a:pt x="89" y="160"/>
                    <a:pt x="88" y="160"/>
                    <a:pt x="88" y="160"/>
                  </a:cubicBezTo>
                  <a:cubicBezTo>
                    <a:pt x="88" y="160"/>
                    <a:pt x="88" y="160"/>
                    <a:pt x="87" y="160"/>
                  </a:cubicBezTo>
                  <a:cubicBezTo>
                    <a:pt x="87" y="154"/>
                    <a:pt x="86" y="151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2" y="147"/>
                    <a:pt x="92" y="148"/>
                  </a:cubicBezTo>
                  <a:cubicBezTo>
                    <a:pt x="92" y="149"/>
                    <a:pt x="92" y="151"/>
                    <a:pt x="92" y="151"/>
                  </a:cubicBezTo>
                  <a:cubicBezTo>
                    <a:pt x="93" y="151"/>
                    <a:pt x="94" y="151"/>
                    <a:pt x="95" y="151"/>
                  </a:cubicBezTo>
                  <a:cubicBezTo>
                    <a:pt x="97" y="147"/>
                    <a:pt x="94" y="144"/>
                    <a:pt x="89" y="144"/>
                  </a:cubicBezTo>
                  <a:moveTo>
                    <a:pt x="71" y="146"/>
                  </a:moveTo>
                  <a:cubicBezTo>
                    <a:pt x="70" y="146"/>
                    <a:pt x="69" y="146"/>
                    <a:pt x="68" y="146"/>
                  </a:cubicBezTo>
                  <a:cubicBezTo>
                    <a:pt x="68" y="147"/>
                    <a:pt x="69" y="148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70" y="147"/>
                    <a:pt x="71" y="147"/>
                    <a:pt x="71" y="146"/>
                  </a:cubicBezTo>
                  <a:moveTo>
                    <a:pt x="108" y="151"/>
                  </a:moveTo>
                  <a:cubicBezTo>
                    <a:pt x="108" y="151"/>
                    <a:pt x="107" y="152"/>
                    <a:pt x="107" y="152"/>
                  </a:cubicBezTo>
                  <a:cubicBezTo>
                    <a:pt x="109" y="154"/>
                    <a:pt x="107" y="156"/>
                    <a:pt x="108" y="160"/>
                  </a:cubicBezTo>
                  <a:cubicBezTo>
                    <a:pt x="109" y="160"/>
                    <a:pt x="110" y="160"/>
                    <a:pt x="110" y="160"/>
                  </a:cubicBezTo>
                  <a:cubicBezTo>
                    <a:pt x="110" y="156"/>
                    <a:pt x="111" y="151"/>
                    <a:pt x="108" y="151"/>
                  </a:cubicBezTo>
                  <a:moveTo>
                    <a:pt x="76" y="153"/>
                  </a:moveTo>
                  <a:cubicBezTo>
                    <a:pt x="76" y="153"/>
                    <a:pt x="76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3"/>
                    <a:pt x="76" y="153"/>
                    <a:pt x="76" y="153"/>
                  </a:cubicBezTo>
                  <a:moveTo>
                    <a:pt x="57" y="155"/>
                  </a:moveTo>
                  <a:cubicBezTo>
                    <a:pt x="57" y="155"/>
                    <a:pt x="57" y="155"/>
                    <a:pt x="57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7" y="155"/>
                    <a:pt x="57" y="155"/>
                  </a:cubicBezTo>
                  <a:moveTo>
                    <a:pt x="89" y="157"/>
                  </a:moveTo>
                  <a:cubicBezTo>
                    <a:pt x="89" y="157"/>
                    <a:pt x="89" y="158"/>
                    <a:pt x="88" y="158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8" y="159"/>
                    <a:pt x="88" y="158"/>
                    <a:pt x="88" y="158"/>
                  </a:cubicBezTo>
                  <a:cubicBezTo>
                    <a:pt x="89" y="158"/>
                    <a:pt x="89" y="157"/>
                    <a:pt x="89" y="157"/>
                  </a:cubicBezTo>
                  <a:moveTo>
                    <a:pt x="108" y="164"/>
                  </a:move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9" y="164"/>
                    <a:pt x="109" y="164"/>
                  </a:cubicBezTo>
                  <a:cubicBezTo>
                    <a:pt x="109" y="164"/>
                    <a:pt x="109" y="164"/>
                    <a:pt x="108" y="164"/>
                  </a:cubicBezTo>
                  <a:moveTo>
                    <a:pt x="61" y="163"/>
                  </a:moveTo>
                  <a:cubicBezTo>
                    <a:pt x="61" y="163"/>
                    <a:pt x="60" y="163"/>
                    <a:pt x="60" y="163"/>
                  </a:cubicBezTo>
                  <a:cubicBezTo>
                    <a:pt x="61" y="163"/>
                    <a:pt x="62" y="162"/>
                    <a:pt x="63" y="162"/>
                  </a:cubicBezTo>
                  <a:cubicBezTo>
                    <a:pt x="63" y="162"/>
                    <a:pt x="62" y="163"/>
                    <a:pt x="61" y="163"/>
                  </a:cubicBezTo>
                  <a:moveTo>
                    <a:pt x="135" y="160"/>
                  </a:moveTo>
                  <a:cubicBezTo>
                    <a:pt x="135" y="159"/>
                    <a:pt x="135" y="159"/>
                    <a:pt x="135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0"/>
                    <a:pt x="135" y="160"/>
                    <a:pt x="135" y="160"/>
                  </a:cubicBezTo>
                  <a:moveTo>
                    <a:pt x="118" y="153"/>
                  </a:moveTo>
                  <a:cubicBezTo>
                    <a:pt x="118" y="153"/>
                    <a:pt x="118" y="153"/>
                    <a:pt x="118" y="153"/>
                  </a:cubicBezTo>
                  <a:cubicBezTo>
                    <a:pt x="118" y="153"/>
                    <a:pt x="118" y="152"/>
                    <a:pt x="118" y="152"/>
                  </a:cubicBezTo>
                  <a:cubicBezTo>
                    <a:pt x="118" y="152"/>
                    <a:pt x="118" y="153"/>
                    <a:pt x="118" y="153"/>
                  </a:cubicBezTo>
                  <a:cubicBezTo>
                    <a:pt x="119" y="153"/>
                    <a:pt x="118" y="153"/>
                    <a:pt x="118" y="153"/>
                  </a:cubicBezTo>
                  <a:moveTo>
                    <a:pt x="118" y="149"/>
                  </a:moveTo>
                  <a:cubicBezTo>
                    <a:pt x="117" y="149"/>
                    <a:pt x="117" y="149"/>
                    <a:pt x="117" y="149"/>
                  </a:cubicBezTo>
                  <a:cubicBezTo>
                    <a:pt x="118" y="147"/>
                    <a:pt x="116" y="146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8" y="145"/>
                    <a:pt x="118" y="147"/>
                    <a:pt x="120" y="147"/>
                  </a:cubicBezTo>
                  <a:cubicBezTo>
                    <a:pt x="119" y="148"/>
                    <a:pt x="119" y="149"/>
                    <a:pt x="118" y="149"/>
                  </a:cubicBezTo>
                  <a:moveTo>
                    <a:pt x="116" y="144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moveTo>
                    <a:pt x="134" y="148"/>
                  </a:moveTo>
                  <a:cubicBezTo>
                    <a:pt x="130" y="148"/>
                    <a:pt x="127" y="142"/>
                    <a:pt x="126" y="139"/>
                  </a:cubicBezTo>
                  <a:cubicBezTo>
                    <a:pt x="126" y="137"/>
                    <a:pt x="128" y="137"/>
                    <a:pt x="128" y="136"/>
                  </a:cubicBezTo>
                  <a:cubicBezTo>
                    <a:pt x="133" y="137"/>
                    <a:pt x="133" y="143"/>
                    <a:pt x="137" y="145"/>
                  </a:cubicBezTo>
                  <a:cubicBezTo>
                    <a:pt x="136" y="146"/>
                    <a:pt x="133" y="146"/>
                    <a:pt x="135" y="147"/>
                  </a:cubicBezTo>
                  <a:cubicBezTo>
                    <a:pt x="135" y="148"/>
                    <a:pt x="134" y="148"/>
                    <a:pt x="134" y="148"/>
                  </a:cubicBezTo>
                  <a:moveTo>
                    <a:pt x="46" y="133"/>
                  </a:moveTo>
                  <a:cubicBezTo>
                    <a:pt x="46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6" y="132"/>
                    <a:pt x="46" y="132"/>
                    <a:pt x="46" y="133"/>
                  </a:cubicBezTo>
                  <a:cubicBezTo>
                    <a:pt x="46" y="133"/>
                    <a:pt x="46" y="133"/>
                    <a:pt x="46" y="133"/>
                  </a:cubicBezTo>
                  <a:moveTo>
                    <a:pt x="47" y="129"/>
                  </a:moveTo>
                  <a:cubicBezTo>
                    <a:pt x="46" y="129"/>
                    <a:pt x="46" y="129"/>
                    <a:pt x="46" y="129"/>
                  </a:cubicBezTo>
                  <a:cubicBezTo>
                    <a:pt x="46" y="127"/>
                    <a:pt x="48" y="127"/>
                    <a:pt x="49" y="126"/>
                  </a:cubicBezTo>
                  <a:cubicBezTo>
                    <a:pt x="50" y="128"/>
                    <a:pt x="48" y="129"/>
                    <a:pt x="47" y="129"/>
                  </a:cubicBezTo>
                  <a:moveTo>
                    <a:pt x="79" y="91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80" y="90"/>
                    <a:pt x="80" y="90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moveTo>
                    <a:pt x="81" y="90"/>
                  </a:moveTo>
                  <a:cubicBezTo>
                    <a:pt x="78" y="88"/>
                    <a:pt x="80" y="80"/>
                    <a:pt x="84" y="79"/>
                  </a:cubicBezTo>
                  <a:cubicBezTo>
                    <a:pt x="85" y="81"/>
                    <a:pt x="83" y="85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5" y="86"/>
                    <a:pt x="84" y="85"/>
                    <a:pt x="84" y="85"/>
                  </a:cubicBezTo>
                  <a:cubicBezTo>
                    <a:pt x="83" y="85"/>
                    <a:pt x="83" y="87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1" y="88"/>
                    <a:pt x="81" y="89"/>
                    <a:pt x="81" y="90"/>
                  </a:cubicBezTo>
                  <a:moveTo>
                    <a:pt x="37" y="65"/>
                  </a:moveTo>
                  <a:cubicBezTo>
                    <a:pt x="37" y="65"/>
                    <a:pt x="37" y="65"/>
                    <a:pt x="38" y="64"/>
                  </a:cubicBezTo>
                  <a:cubicBezTo>
                    <a:pt x="38" y="64"/>
                    <a:pt x="3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7" y="66"/>
                    <a:pt x="39" y="67"/>
                    <a:pt x="40" y="69"/>
                  </a:cubicBezTo>
                  <a:cubicBezTo>
                    <a:pt x="40" y="71"/>
                    <a:pt x="39" y="69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6" y="74"/>
                    <a:pt x="37" y="77"/>
                    <a:pt x="37" y="80"/>
                  </a:cubicBezTo>
                  <a:cubicBezTo>
                    <a:pt x="36" y="80"/>
                    <a:pt x="36" y="80"/>
                    <a:pt x="35" y="80"/>
                  </a:cubicBezTo>
                  <a:cubicBezTo>
                    <a:pt x="35" y="80"/>
                    <a:pt x="34" y="80"/>
                    <a:pt x="33" y="80"/>
                  </a:cubicBezTo>
                  <a:cubicBezTo>
                    <a:pt x="33" y="77"/>
                    <a:pt x="33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5" y="68"/>
                  </a:cubicBezTo>
                  <a:cubicBezTo>
                    <a:pt x="35" y="68"/>
                    <a:pt x="36" y="68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6" y="66"/>
                    <a:pt x="36" y="65"/>
                  </a:cubicBezTo>
                  <a:cubicBezTo>
                    <a:pt x="36" y="65"/>
                    <a:pt x="36" y="65"/>
                    <a:pt x="37" y="65"/>
                  </a:cubicBezTo>
                  <a:moveTo>
                    <a:pt x="140" y="60"/>
                  </a:moveTo>
                  <a:cubicBezTo>
                    <a:pt x="140" y="60"/>
                    <a:pt x="140" y="60"/>
                    <a:pt x="139" y="60"/>
                  </a:cubicBezTo>
                  <a:cubicBezTo>
                    <a:pt x="139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moveTo>
                    <a:pt x="167" y="51"/>
                  </a:move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moveTo>
                    <a:pt x="80" y="50"/>
                  </a:moveTo>
                  <a:cubicBezTo>
                    <a:pt x="80" y="50"/>
                    <a:pt x="80" y="50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50"/>
                  </a:cubicBezTo>
                  <a:cubicBezTo>
                    <a:pt x="81" y="50"/>
                    <a:pt x="81" y="50"/>
                    <a:pt x="80" y="50"/>
                  </a:cubicBezTo>
                  <a:moveTo>
                    <a:pt x="149" y="44"/>
                  </a:moveTo>
                  <a:cubicBezTo>
                    <a:pt x="149" y="44"/>
                    <a:pt x="150" y="43"/>
                    <a:pt x="150" y="42"/>
                  </a:cubicBezTo>
                  <a:cubicBezTo>
                    <a:pt x="152" y="42"/>
                    <a:pt x="149" y="45"/>
                    <a:pt x="151" y="45"/>
                  </a:cubicBezTo>
                  <a:cubicBezTo>
                    <a:pt x="150" y="47"/>
                    <a:pt x="147" y="48"/>
                    <a:pt x="145" y="49"/>
                  </a:cubicBezTo>
                  <a:cubicBezTo>
                    <a:pt x="144" y="47"/>
                    <a:pt x="145" y="47"/>
                    <a:pt x="144" y="45"/>
                  </a:cubicBezTo>
                  <a:cubicBezTo>
                    <a:pt x="145" y="45"/>
                    <a:pt x="146" y="46"/>
                    <a:pt x="146" y="46"/>
                  </a:cubicBezTo>
                  <a:cubicBezTo>
                    <a:pt x="147" y="46"/>
                    <a:pt x="148" y="45"/>
                    <a:pt x="148" y="44"/>
                  </a:cubicBezTo>
                  <a:cubicBezTo>
                    <a:pt x="148" y="44"/>
                    <a:pt x="148" y="44"/>
                    <a:pt x="149" y="44"/>
                  </a:cubicBezTo>
                  <a:moveTo>
                    <a:pt x="158" y="38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9" y="37"/>
                    <a:pt x="159" y="37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8" y="38"/>
                    <a:pt x="158" y="38"/>
                  </a:cubicBezTo>
                  <a:moveTo>
                    <a:pt x="130" y="38"/>
                  </a:moveTo>
                  <a:cubicBezTo>
                    <a:pt x="130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28" y="37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1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7"/>
                    <a:pt x="131" y="38"/>
                    <a:pt x="130" y="38"/>
                  </a:cubicBezTo>
                  <a:moveTo>
                    <a:pt x="153" y="34"/>
                  </a:moveTo>
                  <a:cubicBezTo>
                    <a:pt x="153" y="34"/>
                    <a:pt x="153" y="34"/>
                    <a:pt x="153" y="34"/>
                  </a:cubicBezTo>
                  <a:cubicBezTo>
                    <a:pt x="153" y="33"/>
                    <a:pt x="153" y="32"/>
                    <a:pt x="153" y="31"/>
                  </a:cubicBezTo>
                  <a:cubicBezTo>
                    <a:pt x="154" y="31"/>
                    <a:pt x="155" y="34"/>
                    <a:pt x="153" y="34"/>
                  </a:cubicBezTo>
                  <a:moveTo>
                    <a:pt x="36" y="30"/>
                  </a:move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moveTo>
                    <a:pt x="62" y="25"/>
                  </a:moveTo>
                  <a:cubicBezTo>
                    <a:pt x="62" y="25"/>
                    <a:pt x="61" y="25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5"/>
                    <a:pt x="62" y="25"/>
                    <a:pt x="62" y="25"/>
                  </a:cubicBezTo>
                  <a:moveTo>
                    <a:pt x="72" y="28"/>
                  </a:moveTo>
                  <a:cubicBezTo>
                    <a:pt x="74" y="26"/>
                    <a:pt x="70" y="21"/>
                    <a:pt x="74" y="20"/>
                  </a:cubicBezTo>
                  <a:cubicBezTo>
                    <a:pt x="74" y="21"/>
                    <a:pt x="75" y="28"/>
                    <a:pt x="72" y="28"/>
                  </a:cubicBezTo>
                  <a:moveTo>
                    <a:pt x="138" y="21"/>
                  </a:moveTo>
                  <a:cubicBezTo>
                    <a:pt x="137" y="21"/>
                    <a:pt x="137" y="20"/>
                    <a:pt x="137" y="19"/>
                  </a:cubicBezTo>
                  <a:cubicBezTo>
                    <a:pt x="138" y="19"/>
                    <a:pt x="138" y="20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moveTo>
                    <a:pt x="54" y="19"/>
                  </a:move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9"/>
                  </a:cubicBezTo>
                  <a:moveTo>
                    <a:pt x="60" y="15"/>
                  </a:moveTo>
                  <a:cubicBezTo>
                    <a:pt x="60" y="15"/>
                    <a:pt x="60" y="15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22" y="13"/>
                  </a:moveTo>
                  <a:cubicBezTo>
                    <a:pt x="122" y="13"/>
                    <a:pt x="123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3"/>
                    <a:pt x="124" y="13"/>
                    <a:pt x="124" y="14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moveTo>
                    <a:pt x="108" y="9"/>
                  </a:moveTo>
                  <a:cubicBezTo>
                    <a:pt x="107" y="9"/>
                    <a:pt x="106" y="9"/>
                    <a:pt x="106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8" y="8"/>
                    <a:pt x="108" y="8"/>
                  </a:cubicBezTo>
                  <a:cubicBezTo>
                    <a:pt x="108" y="8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8" y="9"/>
                  </a:cubicBezTo>
                  <a:moveTo>
                    <a:pt x="112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3" y="6"/>
                    <a:pt x="113" y="7"/>
                    <a:pt x="113" y="7"/>
                  </a:cubicBezTo>
                  <a:cubicBezTo>
                    <a:pt x="113" y="7"/>
                    <a:pt x="112" y="7"/>
                    <a:pt x="112" y="7"/>
                  </a:cubicBezTo>
                  <a:moveTo>
                    <a:pt x="102" y="10"/>
                  </a:moveTo>
                  <a:cubicBezTo>
                    <a:pt x="103" y="9"/>
                    <a:pt x="103" y="7"/>
                    <a:pt x="103" y="5"/>
                  </a:cubicBezTo>
                  <a:cubicBezTo>
                    <a:pt x="104" y="7"/>
                    <a:pt x="106" y="11"/>
                    <a:pt x="109" y="11"/>
                  </a:cubicBezTo>
                  <a:cubicBezTo>
                    <a:pt x="110" y="11"/>
                    <a:pt x="111" y="10"/>
                    <a:pt x="112" y="9"/>
                  </a:cubicBezTo>
                  <a:cubicBezTo>
                    <a:pt x="113" y="10"/>
                    <a:pt x="112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6" y="12"/>
                    <a:pt x="116" y="11"/>
                  </a:cubicBezTo>
                  <a:cubicBezTo>
                    <a:pt x="116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8" y="11"/>
                  </a:cubicBezTo>
                  <a:cubicBezTo>
                    <a:pt x="117" y="15"/>
                    <a:pt x="125" y="14"/>
                    <a:pt x="128" y="17"/>
                  </a:cubicBezTo>
                  <a:cubicBezTo>
                    <a:pt x="130" y="17"/>
                    <a:pt x="129" y="14"/>
                    <a:pt x="130" y="14"/>
                  </a:cubicBezTo>
                  <a:cubicBezTo>
                    <a:pt x="131" y="14"/>
                    <a:pt x="131" y="14"/>
                    <a:pt x="131" y="15"/>
                  </a:cubicBezTo>
                  <a:cubicBezTo>
                    <a:pt x="132" y="22"/>
                    <a:pt x="141" y="22"/>
                    <a:pt x="146" y="26"/>
                  </a:cubicBezTo>
                  <a:cubicBezTo>
                    <a:pt x="150" y="34"/>
                    <a:pt x="161" y="40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4" y="49"/>
                    <a:pt x="164" y="48"/>
                    <a:pt x="164" y="48"/>
                  </a:cubicBezTo>
                  <a:cubicBezTo>
                    <a:pt x="163" y="47"/>
                    <a:pt x="163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76" y="75"/>
                    <a:pt x="176" y="106"/>
                    <a:pt x="161" y="134"/>
                  </a:cubicBezTo>
                  <a:cubicBezTo>
                    <a:pt x="161" y="133"/>
                    <a:pt x="160" y="133"/>
                    <a:pt x="160" y="133"/>
                  </a:cubicBezTo>
                  <a:cubicBezTo>
                    <a:pt x="159" y="133"/>
                    <a:pt x="158" y="134"/>
                    <a:pt x="158" y="136"/>
                  </a:cubicBezTo>
                  <a:cubicBezTo>
                    <a:pt x="157" y="137"/>
                    <a:pt x="156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40"/>
                    <a:pt x="154" y="140"/>
                    <a:pt x="154" y="142"/>
                  </a:cubicBezTo>
                  <a:cubicBezTo>
                    <a:pt x="152" y="142"/>
                    <a:pt x="150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5"/>
                    <a:pt x="148" y="147"/>
                    <a:pt x="149" y="147"/>
                  </a:cubicBezTo>
                  <a:cubicBezTo>
                    <a:pt x="149" y="148"/>
                    <a:pt x="145" y="148"/>
                    <a:pt x="144" y="148"/>
                  </a:cubicBezTo>
                  <a:cubicBezTo>
                    <a:pt x="144" y="150"/>
                    <a:pt x="145" y="151"/>
                    <a:pt x="144" y="151"/>
                  </a:cubicBezTo>
                  <a:cubicBezTo>
                    <a:pt x="144" y="151"/>
                    <a:pt x="143" y="151"/>
                    <a:pt x="143" y="151"/>
                  </a:cubicBezTo>
                  <a:cubicBezTo>
                    <a:pt x="140" y="151"/>
                    <a:pt x="138" y="154"/>
                    <a:pt x="137" y="156"/>
                  </a:cubicBezTo>
                  <a:cubicBezTo>
                    <a:pt x="132" y="157"/>
                    <a:pt x="128" y="159"/>
                    <a:pt x="124" y="162"/>
                  </a:cubicBezTo>
                  <a:cubicBezTo>
                    <a:pt x="121" y="162"/>
                    <a:pt x="118" y="162"/>
                    <a:pt x="119" y="165"/>
                  </a:cubicBezTo>
                  <a:cubicBezTo>
                    <a:pt x="119" y="165"/>
                    <a:pt x="118" y="165"/>
                    <a:pt x="118" y="165"/>
                  </a:cubicBezTo>
                  <a:cubicBezTo>
                    <a:pt x="117" y="165"/>
                    <a:pt x="116" y="164"/>
                    <a:pt x="115" y="163"/>
                  </a:cubicBezTo>
                  <a:cubicBezTo>
                    <a:pt x="115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2" y="163"/>
                  </a:cubicBezTo>
                  <a:cubicBezTo>
                    <a:pt x="111" y="164"/>
                    <a:pt x="113" y="164"/>
                    <a:pt x="112" y="165"/>
                  </a:cubicBezTo>
                  <a:cubicBezTo>
                    <a:pt x="109" y="165"/>
                    <a:pt x="109" y="159"/>
                    <a:pt x="106" y="158"/>
                  </a:cubicBezTo>
                  <a:cubicBezTo>
                    <a:pt x="105" y="158"/>
                    <a:pt x="105" y="159"/>
                    <a:pt x="104" y="159"/>
                  </a:cubicBezTo>
                  <a:cubicBezTo>
                    <a:pt x="104" y="162"/>
                    <a:pt x="105" y="162"/>
                    <a:pt x="105" y="165"/>
                  </a:cubicBezTo>
                  <a:cubicBezTo>
                    <a:pt x="105" y="166"/>
                    <a:pt x="102" y="165"/>
                    <a:pt x="102" y="166"/>
                  </a:cubicBezTo>
                  <a:cubicBezTo>
                    <a:pt x="101" y="165"/>
                    <a:pt x="101" y="163"/>
                    <a:pt x="100" y="162"/>
                  </a:cubicBezTo>
                  <a:cubicBezTo>
                    <a:pt x="99" y="163"/>
                    <a:pt x="99" y="165"/>
                    <a:pt x="100" y="166"/>
                  </a:cubicBezTo>
                  <a:cubicBezTo>
                    <a:pt x="99" y="166"/>
                    <a:pt x="98" y="166"/>
                    <a:pt x="97" y="166"/>
                  </a:cubicBezTo>
                  <a:cubicBezTo>
                    <a:pt x="95" y="166"/>
                    <a:pt x="93" y="166"/>
                    <a:pt x="92" y="166"/>
                  </a:cubicBezTo>
                  <a:cubicBezTo>
                    <a:pt x="90" y="166"/>
                    <a:pt x="88" y="166"/>
                    <a:pt x="87" y="166"/>
                  </a:cubicBezTo>
                  <a:cubicBezTo>
                    <a:pt x="85" y="166"/>
                    <a:pt x="84" y="166"/>
                    <a:pt x="83" y="166"/>
                  </a:cubicBezTo>
                  <a:cubicBezTo>
                    <a:pt x="79" y="165"/>
                    <a:pt x="72" y="163"/>
                    <a:pt x="68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61"/>
                    <a:pt x="64" y="159"/>
                  </a:cubicBezTo>
                  <a:cubicBezTo>
                    <a:pt x="64" y="160"/>
                    <a:pt x="63" y="160"/>
                    <a:pt x="63" y="160"/>
                  </a:cubicBezTo>
                  <a:cubicBezTo>
                    <a:pt x="62" y="160"/>
                    <a:pt x="61" y="159"/>
                    <a:pt x="60" y="159"/>
                  </a:cubicBezTo>
                  <a:cubicBezTo>
                    <a:pt x="59" y="158"/>
                    <a:pt x="58" y="157"/>
                    <a:pt x="57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6"/>
                    <a:pt x="56" y="155"/>
                    <a:pt x="55" y="15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4"/>
                    <a:pt x="54" y="155"/>
                    <a:pt x="54" y="155"/>
                  </a:cubicBezTo>
                  <a:cubicBezTo>
                    <a:pt x="54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3" y="154"/>
                    <a:pt x="52" y="152"/>
                  </a:cubicBezTo>
                  <a:cubicBezTo>
                    <a:pt x="51" y="152"/>
                    <a:pt x="53" y="153"/>
                    <a:pt x="52" y="154"/>
                  </a:cubicBezTo>
                  <a:cubicBezTo>
                    <a:pt x="40" y="149"/>
                    <a:pt x="32" y="136"/>
                    <a:pt x="26" y="130"/>
                  </a:cubicBezTo>
                  <a:cubicBezTo>
                    <a:pt x="14" y="111"/>
                    <a:pt x="12" y="78"/>
                    <a:pt x="20" y="55"/>
                  </a:cubicBezTo>
                  <a:cubicBezTo>
                    <a:pt x="24" y="53"/>
                    <a:pt x="28" y="46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3"/>
                  </a:cubicBezTo>
                  <a:cubicBezTo>
                    <a:pt x="35" y="35"/>
                    <a:pt x="42" y="30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1"/>
                    <a:pt x="50" y="19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7" y="20"/>
                    <a:pt x="61" y="17"/>
                    <a:pt x="63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6" y="14"/>
                    <a:pt x="68" y="14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70" y="11"/>
                    <a:pt x="72" y="11"/>
                    <a:pt x="75" y="11"/>
                  </a:cubicBezTo>
                  <a:cubicBezTo>
                    <a:pt x="78" y="11"/>
                    <a:pt x="81" y="11"/>
                    <a:pt x="81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5" y="7"/>
                  </a:cubicBezTo>
                  <a:cubicBezTo>
                    <a:pt x="85" y="8"/>
                    <a:pt x="84" y="8"/>
                    <a:pt x="84" y="9"/>
                  </a:cubicBezTo>
                  <a:cubicBezTo>
                    <a:pt x="85" y="9"/>
                    <a:pt x="86" y="9"/>
                    <a:pt x="87" y="9"/>
                  </a:cubicBezTo>
                  <a:cubicBezTo>
                    <a:pt x="86" y="8"/>
                    <a:pt x="88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6"/>
                    <a:pt x="89" y="7"/>
                    <a:pt x="90" y="7"/>
                  </a:cubicBezTo>
                  <a:cubicBezTo>
                    <a:pt x="90" y="7"/>
                    <a:pt x="91" y="7"/>
                    <a:pt x="91" y="7"/>
                  </a:cubicBezTo>
                  <a:cubicBezTo>
                    <a:pt x="91" y="7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3" y="9"/>
                    <a:pt x="94" y="9"/>
                    <a:pt x="96" y="10"/>
                  </a:cubicBezTo>
                  <a:cubicBezTo>
                    <a:pt x="97" y="10"/>
                    <a:pt x="96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8"/>
                    <a:pt x="97" y="8"/>
                    <a:pt x="98" y="10"/>
                  </a:cubicBezTo>
                  <a:cubicBezTo>
                    <a:pt x="98" y="9"/>
                    <a:pt x="100" y="9"/>
                    <a:pt x="100" y="7"/>
                  </a:cubicBezTo>
                  <a:cubicBezTo>
                    <a:pt x="100" y="8"/>
                    <a:pt x="100" y="10"/>
                    <a:pt x="102" y="10"/>
                  </a:cubicBezTo>
                  <a:moveTo>
                    <a:pt x="93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92" y="6"/>
                    <a:pt x="93" y="5"/>
                    <a:pt x="93" y="5"/>
                  </a:cubicBezTo>
                  <a:cubicBezTo>
                    <a:pt x="94" y="5"/>
                    <a:pt x="94" y="6"/>
                    <a:pt x="94" y="6"/>
                  </a:cubicBezTo>
                  <a:cubicBezTo>
                    <a:pt x="93" y="6"/>
                    <a:pt x="93" y="6"/>
                    <a:pt x="93" y="6"/>
                  </a:cubicBezTo>
                  <a:moveTo>
                    <a:pt x="82" y="0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</a:path>
              </a:pathLst>
            </a:custGeom>
            <a:solidFill>
              <a:schemeClr val="tx1"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0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780930" y="927357"/>
            <a:ext cx="3555050" cy="424815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15263" y="2609601"/>
            <a:ext cx="31846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藉由老師的教學以及練習社員</a:t>
            </a:r>
            <a:r>
              <a:rPr lang="zh-TW" altLang="en-US" sz="3000" dirty="0"/>
              <a:t>們能更深入的了解動漫繪畫的精髓與意義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20261" y="551793"/>
            <a:ext cx="575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社員們的精美作品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未提供說明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6" y="1808255"/>
            <a:ext cx="5340439" cy="400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未提供說明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1358" r="4961"/>
          <a:stretch/>
        </p:blipFill>
        <p:spPr bwMode="auto">
          <a:xfrm>
            <a:off x="6274675" y="1844565"/>
            <a:ext cx="5483704" cy="39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未提供說明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" r="4796"/>
          <a:stretch/>
        </p:blipFill>
        <p:spPr bwMode="auto">
          <a:xfrm>
            <a:off x="1464597" y="241702"/>
            <a:ext cx="4242521" cy="31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未提供說明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r="5335" b="8470"/>
          <a:stretch/>
        </p:blipFill>
        <p:spPr bwMode="auto">
          <a:xfrm>
            <a:off x="6101255" y="241702"/>
            <a:ext cx="4682359" cy="31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未提供說明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7" y="3618736"/>
            <a:ext cx="3894082" cy="292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未提供說明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/>
          <a:stretch/>
        </p:blipFill>
        <p:spPr bwMode="auto">
          <a:xfrm>
            <a:off x="5707118" y="3618736"/>
            <a:ext cx="4135370" cy="29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未提供說明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"/>
          <a:stretch/>
        </p:blipFill>
        <p:spPr bwMode="auto">
          <a:xfrm>
            <a:off x="287096" y="853281"/>
            <a:ext cx="3512394" cy="49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未提供說明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"/>
          <a:stretch/>
        </p:blipFill>
        <p:spPr bwMode="auto">
          <a:xfrm>
            <a:off x="4239277" y="853281"/>
            <a:ext cx="3580422" cy="49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未提供說明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3"/>
          <a:stretch/>
        </p:blipFill>
        <p:spPr bwMode="auto">
          <a:xfrm rot="16200000">
            <a:off x="7420486" y="1583568"/>
            <a:ext cx="4950674" cy="349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Pages>0</Pages>
  <Words>204</Words>
  <Characters>0</Characters>
  <Application>Microsoft Office PowerPoint</Application>
  <DocSecurity>0</DocSecurity>
  <PresentationFormat>自訂</PresentationFormat>
  <Lines>0</Lines>
  <Paragraphs>28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Office 主题</vt:lpstr>
      <vt:lpstr>1_Office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86</cp:revision>
  <dcterms:created xsi:type="dcterms:W3CDTF">2014-11-11T00:55:10Z</dcterms:created>
  <dcterms:modified xsi:type="dcterms:W3CDTF">2020-05-31T11:05:21Z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lXn8MQ7O1j56905.ppt</vt:lpwstr>
  </property>
  <property fmtid="{D5CDD505-2E9C-101B-9397-08002B2CF9AE}" pid="3" name="fileid">
    <vt:lpwstr>519251</vt:lpwstr>
  </property>
  <property fmtid="{D5CDD505-2E9C-101B-9397-08002B2CF9AE}" pid="4" name="KSOProductBuildVer">
    <vt:lpwstr>2052-9.1.0.5184</vt:lpwstr>
  </property>
</Properties>
</file>