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5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80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56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66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91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0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4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0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501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753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1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21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99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1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C61D-8607-4CB8-893F-485AE118E54D}" type="datetimeFigureOut">
              <a:rPr lang="zh-TW" altLang="en-US" smtClean="0"/>
              <a:t>2023/5/20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FF253B-7366-4A91-9662-7F30D65DA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45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9945" y="958789"/>
            <a:ext cx="6929554" cy="107647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八堡圳環境服務社</a:t>
            </a:r>
            <a:endParaRPr lang="zh-TW" altLang="en-US" sz="60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" b="21812"/>
          <a:stretch/>
        </p:blipFill>
        <p:spPr>
          <a:xfrm>
            <a:off x="3735571" y="2487080"/>
            <a:ext cx="6041264" cy="37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7504" y="606355"/>
            <a:ext cx="3878898" cy="69866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華康細黑體(P)" panose="020B0300000000000000" pitchFamily="34" charset="-120"/>
                <a:ea typeface="華康細黑體(P)" panose="020B0300000000000000" pitchFamily="34" charset="-120"/>
              </a:rPr>
              <a:t>在八堡圳打掃</a:t>
            </a:r>
            <a:r>
              <a:rPr lang="en-US" altLang="zh-TW" sz="4000" dirty="0">
                <a:latin typeface="華康細黑體(P)" panose="020B0300000000000000" pitchFamily="34" charset="-120"/>
                <a:ea typeface="華康細黑體(P)" panose="020B0300000000000000" pitchFamily="34" charset="-120"/>
              </a:rPr>
              <a:t>~~</a:t>
            </a:r>
            <a:endParaRPr lang="zh-TW" altLang="en-US" sz="4000" dirty="0">
              <a:latin typeface="華康細黑體(P)" panose="020B0300000000000000" pitchFamily="34" charset="-120"/>
              <a:ea typeface="華康細黑體(P)" panose="020B03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97" y="2433570"/>
            <a:ext cx="5166337" cy="387475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53" y="2453196"/>
            <a:ext cx="5140169" cy="38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7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crush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7971" y="4397563"/>
            <a:ext cx="2944343" cy="100006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華康細黑體(P)" panose="020B0300000000000000" pitchFamily="34" charset="-120"/>
                <a:ea typeface="華康細黑體(P)" panose="020B0300000000000000" pitchFamily="34" charset="-120"/>
              </a:rPr>
              <a:t>倒垃圾</a:t>
            </a:r>
            <a:r>
              <a:rPr lang="en-US" altLang="zh-TW" sz="4000" dirty="0" smtClean="0">
                <a:latin typeface="華康細黑體(P)" panose="020B0300000000000000" pitchFamily="34" charset="-120"/>
                <a:ea typeface="華康細黑體(P)" panose="020B0300000000000000" pitchFamily="34" charset="-120"/>
              </a:rPr>
              <a:t>~~</a:t>
            </a:r>
            <a:endParaRPr lang="zh-TW" altLang="en-US" sz="4000" dirty="0">
              <a:latin typeface="華康細黑體(P)" panose="020B0300000000000000" pitchFamily="34" charset="-120"/>
              <a:ea typeface="華康細黑體(P)" panose="020B03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81" y="260411"/>
            <a:ext cx="5015415" cy="376156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3" y="2730623"/>
            <a:ext cx="5236839" cy="39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1405" y="606355"/>
            <a:ext cx="4242881" cy="93836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華康細黑體(P)" panose="020B0300000000000000" pitchFamily="34" charset="-120"/>
                <a:ea typeface="華康細黑體(P)" panose="020B0300000000000000" pitchFamily="34" charset="-120"/>
              </a:rPr>
              <a:t>打掃日常拍個照</a:t>
            </a:r>
            <a:r>
              <a:rPr lang="en-US" altLang="zh-TW" sz="4000" dirty="0" smtClean="0">
                <a:latin typeface="華康細黑體(P)" panose="020B0300000000000000" pitchFamily="34" charset="-120"/>
                <a:ea typeface="華康細黑體(P)" panose="020B0300000000000000" pitchFamily="34" charset="-120"/>
              </a:rPr>
              <a:t>~~</a:t>
            </a:r>
            <a:endParaRPr lang="zh-TW" altLang="en-US" sz="4000" dirty="0">
              <a:latin typeface="華康細黑體(P)" panose="020B0300000000000000" pitchFamily="34" charset="-120"/>
              <a:ea typeface="華康細黑體(P)" panose="020B03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05" y="2656581"/>
            <a:ext cx="5037666" cy="37782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01" y="2656581"/>
            <a:ext cx="5001087" cy="37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3788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48" y="260411"/>
            <a:ext cx="5037666" cy="37782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33" y="2783601"/>
            <a:ext cx="5047830" cy="37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1835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29" y="2612995"/>
            <a:ext cx="5037666" cy="37782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1" y="2613797"/>
            <a:ext cx="5036598" cy="37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3653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05" y="189391"/>
            <a:ext cx="4269692" cy="320226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1" y="189391"/>
            <a:ext cx="4276502" cy="32073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0" y="3524827"/>
            <a:ext cx="4326384" cy="32447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88" y="3524827"/>
            <a:ext cx="4225325" cy="3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2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TM02892315[[fn=絲縷]]</Template>
  <TotalTime>58</TotalTime>
  <Words>19</Words>
  <Application>Microsoft Office PowerPoint</Application>
  <PresentationFormat>寬螢幕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華康海報體W9</vt:lpstr>
      <vt:lpstr>華康細黑體(P)</vt:lpstr>
      <vt:lpstr>微軟正黑體</vt:lpstr>
      <vt:lpstr>Arial</vt:lpstr>
      <vt:lpstr>Century Gothic</vt:lpstr>
      <vt:lpstr>Wingdings 3</vt:lpstr>
      <vt:lpstr>絲縷</vt:lpstr>
      <vt:lpstr>八堡圳環境服務社</vt:lpstr>
      <vt:lpstr>在八堡圳打掃~~</vt:lpstr>
      <vt:lpstr>倒垃圾~~</vt:lpstr>
      <vt:lpstr>打掃日常拍個照~~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八堡圳環境服務社</dc:title>
  <dc:creator>User</dc:creator>
  <cp:lastModifiedBy>User</cp:lastModifiedBy>
  <cp:revision>8</cp:revision>
  <dcterms:created xsi:type="dcterms:W3CDTF">2023-05-19T08:18:01Z</dcterms:created>
  <dcterms:modified xsi:type="dcterms:W3CDTF">2023-05-20T01:22:35Z</dcterms:modified>
</cp:coreProperties>
</file>