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5DBD5-9E84-4ECB-8CBF-C48BEA09786A}" type="datetimeFigureOut">
              <a:rPr lang="zh-TW" altLang="en-US" smtClean="0"/>
              <a:t>2023/5/17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13483-67C6-4024-9362-2C609B001B7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75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13483-67C6-4024-9362-2C609B001B7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86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13483-67C6-4024-9362-2C609B001B7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94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836" t="40351" b="72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80728" flipH="1" flipV="1">
            <a:off x="9428985" y="-5002653"/>
            <a:ext cx="8140956" cy="73200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71186" y="1499505"/>
            <a:ext cx="11745628" cy="5584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25"/>
              </a:lnSpc>
            </a:pPr>
            <a:r>
              <a:rPr lang="en-US" sz="11063" b="1" dirty="0" err="1">
                <a:solidFill>
                  <a:srgbClr val="82301A"/>
                </a:solidFill>
                <a:ea typeface="可画甜心体"/>
              </a:rPr>
              <a:t>文興高中</a:t>
            </a:r>
            <a:endParaRPr lang="en-US" sz="11063" b="1" dirty="0">
              <a:solidFill>
                <a:srgbClr val="82301A"/>
              </a:solidFill>
              <a:ea typeface="可画甜心体"/>
            </a:endParaRPr>
          </a:p>
          <a:p>
            <a:pPr algn="ctr">
              <a:lnSpc>
                <a:spcPts val="14825"/>
              </a:lnSpc>
            </a:pPr>
            <a:r>
              <a:rPr lang="en-US" sz="11063" b="1" dirty="0" err="1">
                <a:solidFill>
                  <a:srgbClr val="82301A"/>
                </a:solidFill>
                <a:ea typeface="可画甜心体"/>
              </a:rPr>
              <a:t>飲食文化社團</a:t>
            </a:r>
            <a:endParaRPr lang="en-US" sz="11063" b="1" dirty="0">
              <a:solidFill>
                <a:srgbClr val="82301A"/>
              </a:solidFill>
              <a:ea typeface="可画甜心体"/>
            </a:endParaRPr>
          </a:p>
          <a:p>
            <a:pPr algn="ctr">
              <a:lnSpc>
                <a:spcPts val="14825"/>
              </a:lnSpc>
            </a:pPr>
            <a:r>
              <a:rPr lang="en-US" sz="11063" b="1" dirty="0">
                <a:solidFill>
                  <a:srgbClr val="82301A"/>
                </a:solidFill>
                <a:ea typeface="可画甜心体"/>
              </a:rPr>
              <a:t>成</a:t>
            </a:r>
            <a:r>
              <a:rPr lang="zh-TW" altLang="en-US" sz="11063" b="1" dirty="0">
                <a:solidFill>
                  <a:srgbClr val="82301A"/>
                </a:solidFill>
                <a:ea typeface="可画甜心体"/>
              </a:rPr>
              <a:t> </a:t>
            </a:r>
            <a:r>
              <a:rPr lang="en-US" sz="11063" b="1" dirty="0">
                <a:solidFill>
                  <a:srgbClr val="82301A"/>
                </a:solidFill>
                <a:ea typeface="可画甜心体"/>
              </a:rPr>
              <a:t>果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084FF74-45E3-4A28-9607-1F6B988C9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9" t="2593" r="3789" b="15623"/>
          <a:stretch/>
        </p:blipFill>
        <p:spPr>
          <a:xfrm>
            <a:off x="9753600" y="1524944"/>
            <a:ext cx="6696827" cy="829914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7A3DD50-B05C-4512-A705-DC0DAB56A8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" t="2555" r="4957" b="12222"/>
          <a:stretch/>
        </p:blipFill>
        <p:spPr>
          <a:xfrm>
            <a:off x="2776838" y="1524944"/>
            <a:ext cx="6367162" cy="84201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092A9C0-6D45-4AE5-8700-858BC4DAB018}"/>
              </a:ext>
            </a:extLst>
          </p:cNvPr>
          <p:cNvSpPr txBox="1"/>
          <p:nvPr/>
        </p:nvSpPr>
        <p:spPr>
          <a:xfrm>
            <a:off x="152400" y="-120956"/>
            <a:ext cx="4267200" cy="16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6F23"/>
                </a:solidFill>
                <a:effectLst/>
                <a:uLnTx/>
                <a:uFillTx/>
                <a:latin typeface="Calibri"/>
                <a:ea typeface="Noto Sans T Chinese Bold"/>
                <a:cs typeface="+mn-cs"/>
              </a:rPr>
              <a:t>學生回饋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E56F23"/>
              </a:solidFill>
              <a:effectLst/>
              <a:uLnTx/>
              <a:uFillTx/>
              <a:latin typeface="Calibri"/>
              <a:ea typeface="Noto Sans T Chinese 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9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0092A9C0-6D45-4AE5-8700-858BC4DAB018}"/>
              </a:ext>
            </a:extLst>
          </p:cNvPr>
          <p:cNvSpPr txBox="1"/>
          <p:nvPr/>
        </p:nvSpPr>
        <p:spPr>
          <a:xfrm>
            <a:off x="0" y="-305725"/>
            <a:ext cx="4267200" cy="16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9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6F23"/>
                </a:solidFill>
                <a:effectLst/>
                <a:uLnTx/>
                <a:uFillTx/>
                <a:latin typeface="Calibri"/>
                <a:ea typeface="Noto Sans T Chinese Bold"/>
                <a:cs typeface="+mn-cs"/>
              </a:rPr>
              <a:t>學生回饋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E56F23"/>
              </a:solidFill>
              <a:effectLst/>
              <a:uLnTx/>
              <a:uFillTx/>
              <a:latin typeface="Calibri"/>
              <a:ea typeface="Noto Sans T Chinese Bold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57FCF4B-F25D-4720-B7F3-82426E8AC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" t="3334" r="3909" b="19630"/>
          <a:stretch/>
        </p:blipFill>
        <p:spPr>
          <a:xfrm>
            <a:off x="2209800" y="1660187"/>
            <a:ext cx="7033114" cy="821847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97977C-AE5C-44CD-93CF-55D36CEB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0" t="3970" r="3316" b="17408"/>
          <a:stretch/>
        </p:blipFill>
        <p:spPr>
          <a:xfrm>
            <a:off x="9776314" y="1294476"/>
            <a:ext cx="7162800" cy="85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8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08767" y="2052815"/>
            <a:ext cx="4634982" cy="61813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61687" y="2828514"/>
            <a:ext cx="7560354" cy="56689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481765"/>
            <a:ext cx="5113164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尋味鹿港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9021395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課程:認識家鄉的傳統糕餅文化-以鹿港為例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2508" y="2865613"/>
            <a:ext cx="6861741" cy="51451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58789" y="1590645"/>
            <a:ext cx="3400680" cy="25499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06176" y="2479162"/>
            <a:ext cx="4147762" cy="55315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24676" y="5244960"/>
            <a:ext cx="4197404" cy="34925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4531" y="32137"/>
            <a:ext cx="8054055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吃進大台南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9021377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課程:認識台南飲食文化與變遷-煮一碗擔仔麵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203572" y="1191184"/>
            <a:ext cx="5473632" cy="41042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77204" y="3032313"/>
            <a:ext cx="5439789" cy="72546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267857">
            <a:off x="9557134" y="5483501"/>
            <a:ext cx="3054916" cy="40741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96676" y="2568436"/>
            <a:ext cx="4302928" cy="573853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4531" y="32137"/>
            <a:ext cx="8054055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食代軌跡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057158" y="9020408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課程:傳統糕點製作-鳳眼糕DIY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24911" y="3378830"/>
            <a:ext cx="6374254" cy="47796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73954" y="2437673"/>
            <a:ext cx="4530725" cy="60423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2172060" y="74409"/>
            <a:ext cx="11893931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高棉的微笑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057158" y="9020408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課程:柬埔寨點心製作-椰奶綠豆蒜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8576" y="2976212"/>
            <a:ext cx="6367916" cy="47838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63675" y="2883888"/>
            <a:ext cx="6490809" cy="48762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77896" y="1028700"/>
            <a:ext cx="3772190" cy="28285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14482218" y="5567020"/>
            <a:ext cx="3163547" cy="42190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1042871" y="169659"/>
            <a:ext cx="11893931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香料群島-印尼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1057158" y="9020408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 印尼薑黃飯製做、印尼文化體驗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9304" y="1792491"/>
            <a:ext cx="3729996" cy="27792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954" r="13954"/>
          <a:stretch>
            <a:fillRect/>
          </a:stretch>
        </p:blipFill>
        <p:spPr>
          <a:xfrm>
            <a:off x="13309966" y="5400845"/>
            <a:ext cx="4168672" cy="385745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3650543"/>
            <a:ext cx="5620972" cy="37497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19298"/>
          <a:stretch>
            <a:fillRect/>
          </a:stretch>
        </p:blipFill>
        <p:spPr>
          <a:xfrm>
            <a:off x="7181068" y="3395153"/>
            <a:ext cx="5154101" cy="426048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990600" y="305003"/>
            <a:ext cx="11893931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微笑之國-泰國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511991" y="9153525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 製作泰國椰汁玉米糕、泰國文化體驗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81868" y="2057395"/>
            <a:ext cx="4241981" cy="3086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81868" y="6166967"/>
            <a:ext cx="4455091" cy="33405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1900" y="2488295"/>
            <a:ext cx="5203249" cy="3901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67098" y="3895941"/>
            <a:ext cx="6057433" cy="45420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337" y="165422"/>
            <a:ext cx="13813869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舌尖上的高棉-柬埔寨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511991" y="9153525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 製作柬埔寨咖哩、認識東南亞辛香料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49940" y="4861761"/>
            <a:ext cx="6203981" cy="3274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3295" b="9947"/>
          <a:stretch>
            <a:fillRect/>
          </a:stretch>
        </p:blipFill>
        <p:spPr>
          <a:xfrm>
            <a:off x="1658545" y="3074561"/>
            <a:ext cx="5685466" cy="50617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12548" y="2914511"/>
            <a:ext cx="3915443" cy="52217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74409"/>
            <a:ext cx="13813869" cy="171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91"/>
              </a:lnSpc>
              <a:spcBef>
                <a:spcPct val="0"/>
              </a:spcBef>
            </a:pPr>
            <a:r>
              <a:rPr lang="en-US" sz="10065" b="1" dirty="0" err="1">
                <a:solidFill>
                  <a:srgbClr val="E56F23"/>
                </a:solidFill>
                <a:ea typeface="Noto Sans T Chinese Bold"/>
              </a:rPr>
              <a:t>你不知道的西貢-越南</a:t>
            </a:r>
            <a:endParaRPr lang="en-US" sz="10065" b="1" dirty="0">
              <a:solidFill>
                <a:srgbClr val="E56F23"/>
              </a:solidFill>
              <a:ea typeface="Noto Sans T Chines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5750" y="9153525"/>
            <a:ext cx="1343652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82301A"/>
                </a:solidFill>
                <a:ea typeface="Noto Sans T Chinese Bold"/>
              </a:rPr>
              <a:t>課程: 製作越南法國麵包、認識越南飲食文化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67</Words>
  <Application>Microsoft Office PowerPoint</Application>
  <PresentationFormat>自訂</PresentationFormat>
  <Paragraphs>23</Paragraphs>
  <Slides>11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culture</dc:title>
  <cp:lastModifiedBy>user</cp:lastModifiedBy>
  <cp:revision>5</cp:revision>
  <dcterms:created xsi:type="dcterms:W3CDTF">2006-08-16T00:00:00Z</dcterms:created>
  <dcterms:modified xsi:type="dcterms:W3CDTF">2023-05-17T01:38:06Z</dcterms:modified>
  <dc:identifier>DAFahmhmywU</dc:identifier>
</cp:coreProperties>
</file>