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E7-FC15-4791-92F4-F73DC38C45E7}" type="datetimeFigureOut">
              <a:rPr lang="zh-TW" altLang="en-US" smtClean="0"/>
              <a:t>2023/6/9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E7-FC15-4791-92F4-F73DC38C45E7}" type="datetimeFigureOut">
              <a:rPr lang="zh-TW" altLang="en-US" smtClean="0"/>
              <a:t>2023/6/9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E7-FC15-4791-92F4-F73DC38C45E7}" type="datetimeFigureOut">
              <a:rPr lang="zh-TW" altLang="en-US" smtClean="0"/>
              <a:t>2023/6/9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E7-FC15-4791-92F4-F73DC38C45E7}" type="datetimeFigureOut">
              <a:rPr lang="zh-TW" altLang="en-US" smtClean="0"/>
              <a:t>2023/6/9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E7-FC15-4791-92F4-F73DC38C45E7}" type="datetimeFigureOut">
              <a:rPr lang="zh-TW" altLang="en-US" smtClean="0"/>
              <a:t>2023/6/9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E7-FC15-4791-92F4-F73DC38C45E7}" type="datetimeFigureOut">
              <a:rPr lang="zh-TW" altLang="en-US" smtClean="0"/>
              <a:t>2023/6/9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E7-FC15-4791-92F4-F73DC38C45E7}" type="datetimeFigureOut">
              <a:rPr lang="zh-TW" altLang="en-US" smtClean="0"/>
              <a:t>2023/6/9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E7-FC15-4791-92F4-F73DC38C45E7}" type="datetimeFigureOut">
              <a:rPr lang="zh-TW" altLang="en-US" smtClean="0"/>
              <a:t>2023/6/9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E7-FC15-4791-92F4-F73DC38C45E7}" type="datetimeFigureOut">
              <a:rPr lang="zh-TW" altLang="en-US" smtClean="0"/>
              <a:t>2023/6/9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E7-FC15-4791-92F4-F73DC38C45E7}" type="datetimeFigureOut">
              <a:rPr lang="zh-TW" altLang="en-US" smtClean="0"/>
              <a:t>2023/6/9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E7-FC15-4791-92F4-F73DC38C45E7}" type="datetimeFigureOut">
              <a:rPr lang="zh-TW" altLang="en-US" smtClean="0"/>
              <a:t>2023/6/9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26E7E7-FC15-4791-92F4-F73DC38C45E7}" type="datetimeFigureOut">
              <a:rPr lang="zh-TW" altLang="en-US" smtClean="0"/>
              <a:t>2023/6/9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111</a:t>
            </a:r>
            <a:r>
              <a:rPr lang="zh-TW" altLang="en-US" dirty="0" smtClean="0"/>
              <a:t>學年</a:t>
            </a:r>
            <a:r>
              <a:rPr lang="zh-TW" altLang="en-US" dirty="0" smtClean="0"/>
              <a:t>籃球社成果報告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3922768" cy="450227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4"/>
          </p:nvPr>
        </p:nvSpPr>
        <p:spPr>
          <a:xfrm>
            <a:off x="4860032" y="2276872"/>
            <a:ext cx="3346704" cy="3474720"/>
          </a:xfrm>
        </p:spPr>
        <p:txBody>
          <a:bodyPr/>
          <a:lstStyle/>
          <a:p>
            <a:r>
              <a:rPr lang="zh-TW" altLang="en-US" dirty="0" smtClean="0"/>
              <a:t>籃球社社團目標：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加強籃球基本動作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增強基本本體能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學習團隊合作的概念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藉由籃球運動來增進自信心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628800"/>
            <a:ext cx="3888432" cy="450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1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學生三步上籃的練習情形</a:t>
            </a:r>
            <a:endParaRPr lang="zh-TW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420888"/>
            <a:ext cx="345638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492896"/>
            <a:ext cx="331236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籃球社團花絮</a:t>
            </a:r>
            <a:endParaRPr lang="zh-TW" altLang="en-US" dirty="0"/>
          </a:p>
        </p:txBody>
      </p:sp>
      <p:pic>
        <p:nvPicPr>
          <p:cNvPr id="11266" name="Picture 2" descr="C:\Users\asus\OneDrive\桌面\籃球社照片\IMG_84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690" y="2838004"/>
            <a:ext cx="3822700" cy="31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sus\OneDrive\桌面\籃球社照片\IMG_843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6894" y="2854760"/>
            <a:ext cx="38227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1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籃球隊招生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4175320" cy="3447288"/>
          </a:xfrm>
        </p:spPr>
        <p:txBody>
          <a:bodyPr/>
          <a:lstStyle/>
          <a:p>
            <a:r>
              <a:rPr lang="zh-TW" altLang="en-US" dirty="0" smtClean="0"/>
              <a:t>有意參加本校高中籃球隊的高一新生，可以加入我們的文興籃球隊的大家庭，我們訓練時間：</a:t>
            </a:r>
            <a:endParaRPr lang="en-US" altLang="zh-TW" dirty="0" smtClean="0"/>
          </a:p>
          <a:p>
            <a:r>
              <a:rPr lang="zh-TW" altLang="en-US" dirty="0" smtClean="0"/>
              <a:t>每週星期一、二、四</a:t>
            </a:r>
            <a:endParaRPr lang="en-US" altLang="zh-TW" dirty="0" smtClean="0"/>
          </a:p>
          <a:p>
            <a:r>
              <a:rPr lang="zh-TW" altLang="en-US" dirty="0" smtClean="0"/>
              <a:t>訓練時間：</a:t>
            </a:r>
            <a:r>
              <a:rPr lang="en-US" altLang="zh-TW" dirty="0" smtClean="0"/>
              <a:t>17</a:t>
            </a:r>
            <a:r>
              <a:rPr lang="zh-TW" altLang="en-US" dirty="0" smtClean="0"/>
              <a:t>：</a:t>
            </a:r>
            <a:r>
              <a:rPr lang="en-US" altLang="zh-TW" dirty="0" smtClean="0"/>
              <a:t>00~18</a:t>
            </a:r>
            <a:r>
              <a:rPr lang="zh-TW" altLang="en-US" dirty="0" smtClean="0"/>
              <a:t>：</a:t>
            </a:r>
            <a:r>
              <a:rPr lang="en-US" altLang="zh-TW" dirty="0" smtClean="0"/>
              <a:t>30</a:t>
            </a:r>
          </a:p>
          <a:p>
            <a:r>
              <a:rPr lang="zh-TW" altLang="en-US" dirty="0" smtClean="0"/>
              <a:t>歡迎各位高一新生</a:t>
            </a:r>
            <a:endParaRPr lang="zh-TW" altLang="en-US" dirty="0"/>
          </a:p>
        </p:txBody>
      </p:sp>
      <p:pic>
        <p:nvPicPr>
          <p:cNvPr id="12290" name="Picture 2" descr="C:\Users\asus\OneDrive\桌面\109學年優質化照片\IMG_027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348880"/>
            <a:ext cx="3822700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比賽花絮</a:t>
            </a:r>
            <a:endParaRPr lang="zh-TW" altLang="en-US" dirty="0"/>
          </a:p>
        </p:txBody>
      </p:sp>
      <p:pic>
        <p:nvPicPr>
          <p:cNvPr id="13314" name="Picture 2" descr="C:\Users\asus\OneDrive\桌面\籃球社照片\IMG_98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18457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比賽花絮</a:t>
            </a:r>
            <a:endParaRPr lang="zh-TW" altLang="en-US" dirty="0"/>
          </a:p>
        </p:txBody>
      </p:sp>
      <p:pic>
        <p:nvPicPr>
          <p:cNvPr id="14338" name="Picture 2" descr="C:\Users\asus\OneDrive\桌面\籃球社照片\IMG_98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5040560" cy="44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比賽花絮</a:t>
            </a:r>
            <a:endParaRPr lang="zh-TW" altLang="en-US" dirty="0"/>
          </a:p>
        </p:txBody>
      </p:sp>
      <p:pic>
        <p:nvPicPr>
          <p:cNvPr id="15362" name="Picture 2" descr="C:\Users\asus\OneDrive\桌面\籃球社照片\IMG_98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400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比賽花絮</a:t>
            </a:r>
            <a:endParaRPr lang="zh-TW" altLang="en-US" dirty="0"/>
          </a:p>
        </p:txBody>
      </p:sp>
      <p:pic>
        <p:nvPicPr>
          <p:cNvPr id="16386" name="Picture 2" descr="C:\Users\asus\OneDrive\桌面\籃球社照片\IMG_98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47260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比賽花絮</a:t>
            </a:r>
            <a:endParaRPr lang="zh-TW" altLang="en-US" dirty="0"/>
          </a:p>
        </p:txBody>
      </p:sp>
      <p:pic>
        <p:nvPicPr>
          <p:cNvPr id="17410" name="Picture 2" descr="C:\Users\asus\OneDrive\桌面\籃球社照片\IMG_98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4726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3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比賽花絮</a:t>
            </a:r>
            <a:endParaRPr lang="zh-TW" altLang="en-US" dirty="0"/>
          </a:p>
        </p:txBody>
      </p:sp>
      <p:pic>
        <p:nvPicPr>
          <p:cNvPr id="18434" name="Picture 2" descr="C:\Users\asus\OneDrive\桌面\籃球社照片\IMG_98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4006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7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比賽花絮</a:t>
            </a:r>
            <a:endParaRPr lang="zh-TW" altLang="en-US" dirty="0"/>
          </a:p>
        </p:txBody>
      </p:sp>
      <p:pic>
        <p:nvPicPr>
          <p:cNvPr id="19458" name="Picture 2" descr="C:\Users\asus\OneDrive\桌面\籃球社照片\IMG_98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54461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5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熱身運動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zh-TW" altLang="en-US" dirty="0" smtClean="0"/>
              <a:t>藉由動態伸展，讓肌肉快速達到筋骨活絡的狀態，運動能力也相對提升最佳狀態，更能預防運動傷害。</a:t>
            </a:r>
            <a:endParaRPr lang="zh-TW" altLang="en-US" dirty="0"/>
          </a:p>
        </p:txBody>
      </p:sp>
      <p:pic>
        <p:nvPicPr>
          <p:cNvPr id="2051" name="Picture 3" descr="C:\Users\asus\OneDrive\桌面\籃球社照片\IMG_836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555" y="2384885"/>
            <a:ext cx="374441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比賽花絮</a:t>
            </a:r>
            <a:endParaRPr lang="zh-TW" altLang="en-US" dirty="0"/>
          </a:p>
        </p:txBody>
      </p:sp>
      <p:pic>
        <p:nvPicPr>
          <p:cNvPr id="20482" name="Picture 2" descr="C:\Users\asus\OneDrive\桌面\籃球社照片\IMG_98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51125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8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基本運球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4031304" cy="3447288"/>
          </a:xfrm>
        </p:spPr>
        <p:txBody>
          <a:bodyPr/>
          <a:lstStyle/>
          <a:p>
            <a:r>
              <a:rPr lang="zh-TW" altLang="en-US" dirty="0" smtClean="0"/>
              <a:t>單手的基本運球，雖然只是基礎，但卻是最重要的，因為運球就是籃球的最基礎，看似簡單，卻是很多人所忽略掉的重要環節。</a:t>
            </a:r>
            <a:endParaRPr lang="zh-TW" alt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007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基本運球練習情形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924944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924944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組合運球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zh-TW" altLang="en-US" dirty="0" smtClean="0"/>
              <a:t>利用換手、跨下、背後運球來組合練習，增加運球的進攻技巧，也能提高運球的協調性，但前提是基本運球要先打好基礎。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007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組合運球練習情形</a:t>
            </a:r>
            <a:endParaRPr lang="zh-TW" altLang="en-US" dirty="0"/>
          </a:p>
        </p:txBody>
      </p:sp>
      <p:pic>
        <p:nvPicPr>
          <p:cNvPr id="7170" name="Picture 2" descr="C:\Users\asus\OneDrive\桌面\籃球社照片\IMG_838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7007" y="2770151"/>
            <a:ext cx="3822700" cy="32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sus\OneDrive\桌面\籃球社照片\IMG_838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5638" y="2731306"/>
            <a:ext cx="3822700" cy="33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雙手運球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zh-TW" altLang="en-US" dirty="0"/>
              <a:t>籃球運動最根本，就是從運球練習作為基礎，藉由二顆球的運球練習，主要就是提升球感與控制球的能力進而增強小肌肉肌群的肌力，更能提高運球時的專注力。</a:t>
            </a:r>
          </a:p>
          <a:p>
            <a:endParaRPr lang="zh-TW" alt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3050696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3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雙手運球練習情形</a:t>
            </a:r>
            <a:endParaRPr lang="zh-TW" altLang="en-US" dirty="0"/>
          </a:p>
        </p:txBody>
      </p:sp>
      <p:pic>
        <p:nvPicPr>
          <p:cNvPr id="8194" name="Picture 2" descr="C:\Users\asus\OneDrive\桌面\籃球社照片\IMG_849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0430" y="2782752"/>
            <a:ext cx="38227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sus\OneDrive\桌面\籃球社照片\IMG_850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80297" y="2734147"/>
            <a:ext cx="3822700" cy="333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三步上籃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zh-TW" altLang="en-US" dirty="0" smtClean="0"/>
              <a:t>籃球運動得分手段，最基本的就是三步上籃，以右手為例，收球同時踩出去的第一步為左腳，第二步為右腳，第三步起跳腳為左腳，就是現在最新的三步上籃的腳步動作，這是最容易得分的進攻手段。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459373"/>
            <a:ext cx="374441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5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206</TotalTime>
  <Words>359</Words>
  <Application>Microsoft Office PowerPoint</Application>
  <PresentationFormat>如螢幕大小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波形</vt:lpstr>
      <vt:lpstr>111學年籃球社成果報告</vt:lpstr>
      <vt:lpstr>熱身運動</vt:lpstr>
      <vt:lpstr>基本運球</vt:lpstr>
      <vt:lpstr>基本運球練習情形</vt:lpstr>
      <vt:lpstr>組合運球</vt:lpstr>
      <vt:lpstr>組合運球練習情形</vt:lpstr>
      <vt:lpstr>雙手運球</vt:lpstr>
      <vt:lpstr>雙手運球練習情形</vt:lpstr>
      <vt:lpstr>三步上籃</vt:lpstr>
      <vt:lpstr>學生三步上籃的練習情形</vt:lpstr>
      <vt:lpstr>籃球社團花絮</vt:lpstr>
      <vt:lpstr>籃球隊招生</vt:lpstr>
      <vt:lpstr>比賽花絮</vt:lpstr>
      <vt:lpstr>比賽花絮</vt:lpstr>
      <vt:lpstr>比賽花絮</vt:lpstr>
      <vt:lpstr>比賽花絮</vt:lpstr>
      <vt:lpstr>比賽花絮</vt:lpstr>
      <vt:lpstr>比賽花絮</vt:lpstr>
      <vt:lpstr>比賽花絮</vt:lpstr>
      <vt:lpstr>比賽花絮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籃球社成果報告</dc:title>
  <dc:creator>asus</dc:creator>
  <cp:lastModifiedBy>User</cp:lastModifiedBy>
  <cp:revision>19</cp:revision>
  <dcterms:created xsi:type="dcterms:W3CDTF">2021-07-04T03:46:01Z</dcterms:created>
  <dcterms:modified xsi:type="dcterms:W3CDTF">2023-06-09T01:59:02Z</dcterms:modified>
</cp:coreProperties>
</file>