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1B7A-62CD-4C11-B13E-D2E71A7DCDA3}" type="datetimeFigureOut">
              <a:rPr lang="zh-TW" altLang="en-US" smtClean="0"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9465" y="188640"/>
            <a:ext cx="7772400" cy="2550145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ngsuh" pitchFamily="18" charset="-127"/>
                <a:ea typeface="文鼎粗行楷" pitchFamily="49" charset="-120"/>
              </a:rPr>
              <a:t>管樂社</a:t>
            </a:r>
            <a:r>
              <a:rPr lang="en-US" altLang="zh-TW" sz="1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en-US" altLang="zh-TW" sz="1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en-US" altLang="zh-TW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oper Std Black" pitchFamily="18" charset="0"/>
                <a:ea typeface="Gungsuh" pitchFamily="18" charset="-127"/>
              </a:rPr>
              <a:t>m</a:t>
            </a:r>
            <a:r>
              <a:rPr lang="en-US" altLang="zh-TW" sz="60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oper Std Black" pitchFamily="18" charset="0"/>
                <a:ea typeface="Gungsuh" pitchFamily="18" charset="-127"/>
              </a:rPr>
              <a:t>arching </a:t>
            </a:r>
            <a:r>
              <a:rPr lang="en-US" altLang="zh-TW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oper Std Black" pitchFamily="18" charset="0"/>
                <a:ea typeface="Gungsuh" pitchFamily="18" charset="-127"/>
              </a:rPr>
              <a:t> </a:t>
            </a:r>
            <a:r>
              <a:rPr lang="en-US" altLang="zh-TW" sz="60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oper Std Black" pitchFamily="18" charset="0"/>
                <a:ea typeface="Gungsuh" pitchFamily="18" charset="-127"/>
              </a:rPr>
              <a:t>Band</a:t>
            </a:r>
            <a:endParaRPr lang="zh-TW" altLang="en-US" sz="6000" cap="none" dirty="0">
              <a:solidFill>
                <a:schemeClr val="tx1">
                  <a:lumMod val="85000"/>
                  <a:lumOff val="15000"/>
                </a:schemeClr>
              </a:solidFill>
              <a:latin typeface="Cooper Std Black" pitchFamily="18" charset="0"/>
              <a:ea typeface="Gungsuh" pitchFamily="18" charset="-127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806388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1" y="404664"/>
            <a:ext cx="4574167" cy="27363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91418" y="692696"/>
            <a:ext cx="4080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華康芸風體W3" pitchFamily="34" charset="-120"/>
                <a:ea typeface="華康芸風體W3" pitchFamily="34" charset="-120"/>
              </a:rPr>
              <a:t>各式各樣的樂器</a:t>
            </a:r>
            <a:endParaRPr lang="en-US" altLang="zh-TW" sz="4000" b="1" dirty="0" smtClean="0">
              <a:latin typeface="華康芸風體W3" pitchFamily="34" charset="-120"/>
              <a:ea typeface="華康芸風體W3" pitchFamily="34" charset="-120"/>
            </a:endParaRPr>
          </a:p>
          <a:p>
            <a:r>
              <a:rPr lang="zh-TW" altLang="en-US" sz="4000" b="1" dirty="0" smtClean="0">
                <a:latin typeface="華康芸風體W3" pitchFamily="34" charset="-120"/>
                <a:ea typeface="華康芸風體W3" pitchFamily="34" charset="-120"/>
              </a:rPr>
              <a:t>     加上</a:t>
            </a:r>
            <a:endParaRPr lang="en-US" altLang="zh-TW" sz="4000" b="1" dirty="0" smtClean="0">
              <a:latin typeface="華康芸風體W3" pitchFamily="34" charset="-120"/>
              <a:ea typeface="華康芸風體W3" pitchFamily="34" charset="-120"/>
            </a:endParaRPr>
          </a:p>
          <a:p>
            <a:r>
              <a:rPr lang="zh-TW" altLang="en-US" sz="4000" b="1" dirty="0" smtClean="0">
                <a:latin typeface="華康芸風體W3" pitchFamily="34" charset="-120"/>
                <a:ea typeface="華康芸風體W3" pitchFamily="34" charset="-120"/>
              </a:rPr>
              <a:t>    反覆</a:t>
            </a:r>
            <a:r>
              <a:rPr lang="zh-TW" altLang="en-US" sz="4000" b="1" dirty="0">
                <a:latin typeface="華康芸風體W3" pitchFamily="34" charset="-120"/>
                <a:ea typeface="華康芸風體W3" pitchFamily="34" charset="-120"/>
              </a:rPr>
              <a:t>的練習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9281" y="3508544"/>
            <a:ext cx="33906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華康芸風體W3" pitchFamily="34" charset="-120"/>
                <a:ea typeface="華康芸風體W3" pitchFamily="34" charset="-120"/>
              </a:rPr>
              <a:t>透過</a:t>
            </a:r>
            <a:endParaRPr lang="en-US" altLang="zh-TW" sz="5400" b="1" dirty="0" smtClean="0">
              <a:latin typeface="華康芸風體W3" pitchFamily="34" charset="-120"/>
              <a:ea typeface="華康芸風體W3" pitchFamily="34" charset="-120"/>
            </a:endParaRPr>
          </a:p>
          <a:p>
            <a:r>
              <a:rPr lang="zh-TW" altLang="en-US" sz="8000" b="1" dirty="0" smtClean="0">
                <a:solidFill>
                  <a:srgbClr val="C00000"/>
                </a:solidFill>
                <a:latin typeface="華康芸風體W3" pitchFamily="34" charset="-120"/>
                <a:ea typeface="華康芸風體W3" pitchFamily="34" charset="-120"/>
              </a:rPr>
              <a:t>「合作」</a:t>
            </a:r>
            <a:endParaRPr lang="en-US" altLang="zh-TW" sz="8000" b="1" dirty="0" smtClean="0">
              <a:solidFill>
                <a:srgbClr val="C00000"/>
              </a:solidFill>
              <a:latin typeface="華康芸風體W3" pitchFamily="34" charset="-120"/>
              <a:ea typeface="華康芸風體W3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1" y="413274"/>
            <a:ext cx="4562137" cy="27276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32" y="3356992"/>
            <a:ext cx="4932040" cy="33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571999" cy="25728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1283" y="33265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華康秀風體W3(P)" pitchFamily="66" charset="-120"/>
                <a:ea typeface="文鼎粗行楷" pitchFamily="49" charset="-120"/>
              </a:rPr>
              <a:t>  奏出</a:t>
            </a:r>
            <a:endParaRPr lang="en-US" altLang="zh-TW" sz="4800" b="1" dirty="0" smtClean="0">
              <a:latin typeface="華康秀風體W3(P)" pitchFamily="66" charset="-120"/>
              <a:ea typeface="文鼎粗行楷" pitchFamily="49" charset="-120"/>
            </a:endParaRPr>
          </a:p>
          <a:p>
            <a:r>
              <a:rPr lang="zh-TW" altLang="en-US" sz="4800" b="1" dirty="0" smtClean="0">
                <a:solidFill>
                  <a:srgbClr val="00B0F0"/>
                </a:solidFill>
                <a:latin typeface="華康秀風體W3(P)" pitchFamily="66" charset="-120"/>
                <a:ea typeface="文鼎粗行楷" pitchFamily="49" charset="-120"/>
              </a:rPr>
              <a:t>完美的旋律</a:t>
            </a:r>
            <a:endParaRPr lang="zh-TW" altLang="en-US" sz="4800" b="1" dirty="0">
              <a:solidFill>
                <a:srgbClr val="00B0F0"/>
              </a:solidFill>
              <a:latin typeface="華康秀風體W3(P)" pitchFamily="66" charset="-120"/>
              <a:ea typeface="文鼎粗行楷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3" y="2405257"/>
            <a:ext cx="2664296" cy="428973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00133" y="3765187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ea typeface="文鼎粗行楷" pitchFamily="49" charset="-120"/>
              </a:rPr>
              <a:t>    譜出</a:t>
            </a:r>
            <a:endParaRPr lang="en-US" altLang="zh-TW" sz="4800" b="1" dirty="0" smtClean="0">
              <a:ea typeface="文鼎粗行楷" pitchFamily="49" charset="-120"/>
            </a:endParaRPr>
          </a:p>
          <a:p>
            <a:r>
              <a:rPr lang="zh-TW" altLang="en-US" sz="6000" dirty="0" smtClean="0">
                <a:solidFill>
                  <a:srgbClr val="002060"/>
                </a:solidFill>
                <a:ea typeface="文鼎粗行楷" pitchFamily="49" charset="-120"/>
              </a:rPr>
              <a:t>我們專屬的樂章</a:t>
            </a:r>
            <a:endParaRPr lang="zh-TW" altLang="en-US" sz="6000" dirty="0">
              <a:solidFill>
                <a:srgbClr val="002060"/>
              </a:solidFill>
              <a:ea typeface="文鼎粗行楷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3" y="2405256"/>
            <a:ext cx="2671834" cy="42897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571999" cy="30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55776" y="62068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ea typeface="文鼎古印體" pitchFamily="49" charset="-120"/>
              </a:rPr>
              <a:t>把握每次練習的機會</a:t>
            </a:r>
            <a:endParaRPr lang="zh-TW" altLang="en-US" sz="4800" dirty="0">
              <a:solidFill>
                <a:srgbClr val="002060"/>
              </a:solidFill>
              <a:ea typeface="文鼎古印體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/>
          <a:stretch/>
        </p:blipFill>
        <p:spPr>
          <a:xfrm>
            <a:off x="4896544" y="1700808"/>
            <a:ext cx="3707903" cy="42045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" y="1340768"/>
            <a:ext cx="2601587" cy="31683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1311"/>
            <a:ext cx="5083840" cy="28608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44" y="1665617"/>
            <a:ext cx="3851920" cy="48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-4412" y="3789040"/>
            <a:ext cx="494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文鼎古印體" pitchFamily="49" charset="-120"/>
              </a:rPr>
              <a:t>反覆的練習</a:t>
            </a:r>
            <a:endParaRPr lang="en-US" altLang="zh-TW" sz="4000" dirty="0" smtClean="0">
              <a:solidFill>
                <a:schemeClr val="tx2">
                  <a:lumMod val="90000"/>
                  <a:lumOff val="10000"/>
                </a:schemeClr>
              </a:solidFill>
              <a:ea typeface="文鼎古印體" pitchFamily="49" charset="-120"/>
            </a:endParaRPr>
          </a:p>
          <a:p>
            <a:r>
              <a:rPr lang="zh-TW" alt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文鼎古印體" pitchFamily="49" charset="-120"/>
              </a:rPr>
              <a:t>使我們更精進</a:t>
            </a:r>
            <a:r>
              <a:rPr lang="en-US" altLang="zh-TW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文鼎古印體" pitchFamily="49" charset="-120"/>
              </a:rPr>
              <a:t>,</a:t>
            </a:r>
          </a:p>
          <a:p>
            <a:r>
              <a:rPr lang="zh-TW" altLang="en-US" sz="4000" dirty="0">
                <a:solidFill>
                  <a:schemeClr val="tx2">
                    <a:lumMod val="90000"/>
                    <a:lumOff val="10000"/>
                  </a:schemeClr>
                </a:solidFill>
                <a:ea typeface="文鼎古印體" pitchFamily="49" charset="-120"/>
              </a:rPr>
              <a:t>也使樂曲更加流暢</a:t>
            </a:r>
            <a:r>
              <a:rPr lang="en-US" altLang="zh-TW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文鼎古印體" pitchFamily="49" charset="-120"/>
              </a:rPr>
              <a:t>~</a:t>
            </a:r>
          </a:p>
          <a:p>
            <a:endParaRPr lang="zh-TW" altLang="en-US" sz="4000" dirty="0">
              <a:solidFill>
                <a:schemeClr val="tx2">
                  <a:lumMod val="90000"/>
                  <a:lumOff val="10000"/>
                </a:schemeClr>
              </a:solidFill>
              <a:ea typeface="文鼎古印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87827" y="821033"/>
            <a:ext cx="4216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a typeface="文鼎古印體" pitchFamily="49" charset="-120"/>
              </a:rPr>
              <a:t>       每天中午的練習</a:t>
            </a:r>
            <a:endParaRPr lang="en-US" altLang="zh-TW" sz="3200" dirty="0">
              <a:solidFill>
                <a:schemeClr val="accent3">
                  <a:lumMod val="75000"/>
                </a:schemeClr>
              </a:solidFill>
              <a:ea typeface="文鼎古印體" pitchFamily="49" charset="-120"/>
            </a:endParaRPr>
          </a:p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a typeface="文鼎古印體" pitchFamily="49" charset="-120"/>
              </a:rPr>
              <a:t>雖然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ea typeface="文鼎古印體" pitchFamily="49" charset="-120"/>
              </a:rPr>
              <a:t>很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a typeface="文鼎古印體" pitchFamily="49" charset="-120"/>
              </a:rPr>
              <a:t>累，但我們</a:t>
            </a:r>
            <a:endParaRPr lang="zh-TW" altLang="en-US" sz="5400" dirty="0">
              <a:solidFill>
                <a:schemeClr val="tx2">
                  <a:lumMod val="50000"/>
                  <a:lumOff val="50000"/>
                </a:schemeClr>
              </a:solidFill>
              <a:ea typeface="文鼎古印體" pitchFamily="49" charset="-120"/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5580112" y="854867"/>
            <a:ext cx="504056" cy="40069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38209" y="189825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tx2">
                    <a:lumMod val="50000"/>
                    <a:lumOff val="50000"/>
                  </a:schemeClr>
                </a:solidFill>
                <a:ea typeface="文鼎古印體" pitchFamily="49" charset="-120"/>
              </a:rPr>
              <a:t>樂在其中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3" y="92029"/>
            <a:ext cx="4880613" cy="32869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01" y="3419853"/>
            <a:ext cx="4313200" cy="32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188640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ea typeface="文鼎粗行楷" pitchFamily="49" charset="-120"/>
              </a:rPr>
              <a:t>在樂隊</a:t>
            </a:r>
          </a:p>
          <a:p>
            <a:r>
              <a:rPr lang="zh-TW" altLang="en-US" sz="4000" b="1" dirty="0">
                <a:ea typeface="文鼎粗行楷" pitchFamily="49" charset="-120"/>
              </a:rPr>
              <a:t> 我們了解到</a:t>
            </a:r>
            <a:r>
              <a:rPr lang="zh-TW" altLang="en-US" sz="4000" b="1" dirty="0" smtClean="0">
                <a:ea typeface="文鼎粗行楷" pitchFamily="49" charset="-120"/>
              </a:rPr>
              <a:t>團結的</a:t>
            </a:r>
            <a:r>
              <a:rPr lang="zh-TW" altLang="en-US" sz="4000" b="1" dirty="0">
                <a:ea typeface="文鼎粗行楷" pitchFamily="49" charset="-120"/>
              </a:rPr>
              <a:t>重要</a:t>
            </a:r>
          </a:p>
          <a:p>
            <a:r>
              <a:rPr lang="zh-TW" altLang="en-US" sz="4000" b="1" dirty="0">
                <a:ea typeface="文鼎粗行楷" pitchFamily="49" charset="-120"/>
              </a:rPr>
              <a:t> 也更肯定</a:t>
            </a:r>
          </a:p>
          <a:p>
            <a:r>
              <a:rPr lang="zh-TW" altLang="en-US" sz="4000" b="1" dirty="0">
                <a:ea typeface="文鼎粗行楷" pitchFamily="49" charset="-120"/>
              </a:rPr>
              <a:t>  自己的力量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12272"/>
            <a:ext cx="6480720" cy="37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522678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0" dirty="0">
                <a:solidFill>
                  <a:srgbClr val="0070C0"/>
                </a:solidFill>
                <a:latin typeface="王漢宗勘亭流繁" pitchFamily="2" charset="-120"/>
                <a:ea typeface="王漢宗勘亭流繁" pitchFamily="2" charset="-120"/>
                <a:cs typeface="文鼎中特廣告體" pitchFamily="49" charset="-120"/>
              </a:rPr>
              <a:t>動人喜悅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1"/>
            <a:ext cx="7632848" cy="511256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1520" y="3301545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FF00"/>
                </a:solidFill>
                <a:latin typeface="王漢宗勘亭流繁" pitchFamily="2" charset="-120"/>
                <a:ea typeface="王漢宗勘亭流繁" pitchFamily="2" charset="-120"/>
                <a:cs typeface="文鼎中特廣告體" pitchFamily="49" charset="-120"/>
              </a:rPr>
              <a:t>文興管樂</a:t>
            </a:r>
            <a:endParaRPr lang="en-US" altLang="zh-TW" sz="11000" dirty="0" smtClean="0">
              <a:solidFill>
                <a:srgbClr val="FFFF00"/>
              </a:solidFill>
              <a:latin typeface="王漢宗勘亭流繁" pitchFamily="2" charset="-120"/>
              <a:ea typeface="王漢宗勘亭流繁" pitchFamily="2" charset="-120"/>
              <a:cs typeface="文鼎中特廣告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7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161</TotalTime>
  <Words>81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行雲流水</vt:lpstr>
      <vt:lpstr>管樂社 marching  Band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管樂社</dc:title>
  <dc:creator>Windows 使用者</dc:creator>
  <cp:lastModifiedBy>User</cp:lastModifiedBy>
  <cp:revision>30</cp:revision>
  <dcterms:created xsi:type="dcterms:W3CDTF">2016-05-18T18:01:38Z</dcterms:created>
  <dcterms:modified xsi:type="dcterms:W3CDTF">2016-05-24T07:13:16Z</dcterms:modified>
</cp:coreProperties>
</file>