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670" r:id="rId2"/>
    <p:sldId id="928" r:id="rId3"/>
    <p:sldId id="666" r:id="rId4"/>
    <p:sldId id="929" r:id="rId5"/>
    <p:sldId id="665" r:id="rId6"/>
    <p:sldId id="916" r:id="rId7"/>
    <p:sldId id="930" r:id="rId8"/>
    <p:sldId id="257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286" r:id="rId20"/>
    <p:sldId id="931" r:id="rId21"/>
    <p:sldId id="325" r:id="rId22"/>
    <p:sldId id="923" r:id="rId23"/>
    <p:sldId id="924" r:id="rId24"/>
    <p:sldId id="925" r:id="rId25"/>
    <p:sldId id="926" r:id="rId26"/>
    <p:sldId id="289" r:id="rId27"/>
    <p:sldId id="932" r:id="rId28"/>
    <p:sldId id="330" r:id="rId29"/>
    <p:sldId id="329" r:id="rId30"/>
    <p:sldId id="918" r:id="rId31"/>
    <p:sldId id="917" r:id="rId32"/>
    <p:sldId id="921" r:id="rId33"/>
    <p:sldId id="919" r:id="rId34"/>
    <p:sldId id="933" r:id="rId35"/>
    <p:sldId id="497" r:id="rId36"/>
    <p:sldId id="499" r:id="rId37"/>
    <p:sldId id="486" r:id="rId38"/>
    <p:sldId id="487" r:id="rId39"/>
    <p:sldId id="492" r:id="rId40"/>
    <p:sldId id="488" r:id="rId41"/>
    <p:sldId id="489" r:id="rId42"/>
    <p:sldId id="485" r:id="rId43"/>
    <p:sldId id="493" r:id="rId44"/>
    <p:sldId id="483" r:id="rId45"/>
    <p:sldId id="484" r:id="rId46"/>
    <p:sldId id="490" r:id="rId47"/>
    <p:sldId id="498" r:id="rId48"/>
    <p:sldId id="934" r:id="rId49"/>
    <p:sldId id="671" r:id="rId50"/>
    <p:sldId id="262" r:id="rId51"/>
    <p:sldId id="300" r:id="rId52"/>
    <p:sldId id="935" r:id="rId53"/>
    <p:sldId id="458" r:id="rId54"/>
    <p:sldId id="264" r:id="rId55"/>
    <p:sldId id="282" r:id="rId56"/>
    <p:sldId id="467" r:id="rId57"/>
    <p:sldId id="936" r:id="rId58"/>
    <p:sldId id="634" r:id="rId59"/>
    <p:sldId id="1610" r:id="rId60"/>
    <p:sldId id="1611" r:id="rId61"/>
    <p:sldId id="1612" r:id="rId62"/>
    <p:sldId id="1613" r:id="rId63"/>
    <p:sldId id="1614" r:id="rId64"/>
    <p:sldId id="1615" r:id="rId65"/>
    <p:sldId id="672" r:id="rId66"/>
    <p:sldId id="1616" r:id="rId67"/>
    <p:sldId id="464" r:id="rId68"/>
    <p:sldId id="1617" r:id="rId69"/>
    <p:sldId id="1618" r:id="rId70"/>
    <p:sldId id="927" r:id="rId71"/>
    <p:sldId id="1619" r:id="rId72"/>
    <p:sldId id="1620" r:id="rId73"/>
    <p:sldId id="553" r:id="rId74"/>
    <p:sldId id="632" r:id="rId7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81"/>
  </p:normalViewPr>
  <p:slideViewPr>
    <p:cSldViewPr snapToGrid="0">
      <p:cViewPr varScale="1">
        <p:scale>
          <a:sx n="121" d="100"/>
          <a:sy n="121" d="100"/>
        </p:scale>
        <p:origin x="200" y="296"/>
      </p:cViewPr>
      <p:guideLst/>
    </p:cSldViewPr>
  </p:slideViewPr>
  <p:outlineViewPr>
    <p:cViewPr>
      <p:scale>
        <a:sx n="33" d="100"/>
        <a:sy n="33" d="100"/>
      </p:scale>
      <p:origin x="0" y="-570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C8181C-BECF-0D4B-AFBF-043740C99F3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7CE6A80-5282-5E44-A850-AE931475E7B0}">
      <dgm:prSet phldrT="[文字]" custT="1"/>
      <dgm:spPr/>
      <dgm:t>
        <a:bodyPr/>
        <a:lstStyle/>
        <a:p>
          <a:r>
            <a:rPr lang="zh-TW" altLang="en-US" sz="4000" dirty="0"/>
            <a:t>關係建立</a:t>
          </a:r>
        </a:p>
      </dgm:t>
    </dgm:pt>
    <dgm:pt modelId="{EBBF9C83-5A29-FA4A-AE35-C97AAE4F85D0}" type="parTrans" cxnId="{54F77E2F-B7D2-2E4E-B4C2-CF189997094D}">
      <dgm:prSet/>
      <dgm:spPr/>
      <dgm:t>
        <a:bodyPr/>
        <a:lstStyle/>
        <a:p>
          <a:endParaRPr lang="zh-TW" altLang="en-US" sz="1400"/>
        </a:p>
      </dgm:t>
    </dgm:pt>
    <dgm:pt modelId="{995CE1B5-15E2-134E-ACD3-EA3D2491D7DD}" type="sibTrans" cxnId="{54F77E2F-B7D2-2E4E-B4C2-CF189997094D}">
      <dgm:prSet/>
      <dgm:spPr/>
      <dgm:t>
        <a:bodyPr/>
        <a:lstStyle/>
        <a:p>
          <a:endParaRPr lang="zh-TW" altLang="en-US" sz="1400"/>
        </a:p>
      </dgm:t>
    </dgm:pt>
    <dgm:pt modelId="{51C5D915-C5B4-B945-A464-4F02ED68610C}">
      <dgm:prSet phldrT="[文字]" custT="1"/>
      <dgm:spPr/>
      <dgm:t>
        <a:bodyPr/>
        <a:lstStyle/>
        <a:p>
          <a:r>
            <a:rPr lang="zh-TW" altLang="en-US" sz="4000" dirty="0"/>
            <a:t>衝突管理</a:t>
          </a:r>
        </a:p>
      </dgm:t>
    </dgm:pt>
    <dgm:pt modelId="{07AADF83-A878-3846-87F6-2A3AF80F7E62}" type="parTrans" cxnId="{F502836A-A335-DD42-9F46-12D7481DAD48}">
      <dgm:prSet/>
      <dgm:spPr/>
      <dgm:t>
        <a:bodyPr/>
        <a:lstStyle/>
        <a:p>
          <a:endParaRPr lang="zh-TW" altLang="en-US" sz="1400"/>
        </a:p>
      </dgm:t>
    </dgm:pt>
    <dgm:pt modelId="{05749994-144A-C941-9FEA-397ABC0001C1}" type="sibTrans" cxnId="{F502836A-A335-DD42-9F46-12D7481DAD48}">
      <dgm:prSet/>
      <dgm:spPr/>
      <dgm:t>
        <a:bodyPr/>
        <a:lstStyle/>
        <a:p>
          <a:endParaRPr lang="zh-TW" altLang="en-US" sz="1400"/>
        </a:p>
      </dgm:t>
    </dgm:pt>
    <dgm:pt modelId="{2618CC11-FD9A-864D-B6DD-9B4FA782E76C}">
      <dgm:prSet phldrT="[文字]" custT="1"/>
      <dgm:spPr/>
      <dgm:t>
        <a:bodyPr/>
        <a:lstStyle/>
        <a:p>
          <a:r>
            <a:rPr lang="zh-TW" altLang="en-US" sz="4000" dirty="0"/>
            <a:t>關係修復</a:t>
          </a:r>
        </a:p>
      </dgm:t>
    </dgm:pt>
    <dgm:pt modelId="{77B6F69D-B1D0-EC47-BD03-8738ACDECE6E}" type="parTrans" cxnId="{7760550D-CAE9-2D4A-B12D-7760FF54BB6F}">
      <dgm:prSet/>
      <dgm:spPr/>
      <dgm:t>
        <a:bodyPr/>
        <a:lstStyle/>
        <a:p>
          <a:endParaRPr lang="zh-TW" altLang="en-US" sz="1400"/>
        </a:p>
      </dgm:t>
    </dgm:pt>
    <dgm:pt modelId="{DBC1E19B-9C4E-2D46-AEBF-E676FAFA38A9}" type="sibTrans" cxnId="{7760550D-CAE9-2D4A-B12D-7760FF54BB6F}">
      <dgm:prSet/>
      <dgm:spPr/>
      <dgm:t>
        <a:bodyPr/>
        <a:lstStyle/>
        <a:p>
          <a:endParaRPr lang="zh-TW" altLang="en-US" sz="1400"/>
        </a:p>
      </dgm:t>
    </dgm:pt>
    <dgm:pt modelId="{B29507C0-3D92-4F41-A8EF-1566BBA729F0}" type="pres">
      <dgm:prSet presAssocID="{7AC8181C-BECF-0D4B-AFBF-043740C99F39}" presName="Name0" presStyleCnt="0">
        <dgm:presLayoutVars>
          <dgm:dir/>
          <dgm:resizeHandles val="exact"/>
        </dgm:presLayoutVars>
      </dgm:prSet>
      <dgm:spPr/>
    </dgm:pt>
    <dgm:pt modelId="{625738B0-B1C7-D746-B024-78A2A60BB4D5}" type="pres">
      <dgm:prSet presAssocID="{E7CE6A80-5282-5E44-A850-AE931475E7B0}" presName="parTxOnly" presStyleLbl="node1" presStyleIdx="0" presStyleCnt="3">
        <dgm:presLayoutVars>
          <dgm:bulletEnabled val="1"/>
        </dgm:presLayoutVars>
      </dgm:prSet>
      <dgm:spPr/>
    </dgm:pt>
    <dgm:pt modelId="{3CF868E7-A2E3-7747-8411-B23073F65AD1}" type="pres">
      <dgm:prSet presAssocID="{995CE1B5-15E2-134E-ACD3-EA3D2491D7DD}" presName="parSpace" presStyleCnt="0"/>
      <dgm:spPr/>
    </dgm:pt>
    <dgm:pt modelId="{E28FE060-3E9E-6B4D-8E01-89A5CD7509A6}" type="pres">
      <dgm:prSet presAssocID="{51C5D915-C5B4-B945-A464-4F02ED68610C}" presName="parTxOnly" presStyleLbl="node1" presStyleIdx="1" presStyleCnt="3">
        <dgm:presLayoutVars>
          <dgm:bulletEnabled val="1"/>
        </dgm:presLayoutVars>
      </dgm:prSet>
      <dgm:spPr/>
    </dgm:pt>
    <dgm:pt modelId="{20110177-79C7-304C-9378-FDAE6D6DD34F}" type="pres">
      <dgm:prSet presAssocID="{05749994-144A-C941-9FEA-397ABC0001C1}" presName="parSpace" presStyleCnt="0"/>
      <dgm:spPr/>
    </dgm:pt>
    <dgm:pt modelId="{D0A919A9-3E21-A245-89DC-D4600B566E4A}" type="pres">
      <dgm:prSet presAssocID="{2618CC11-FD9A-864D-B6DD-9B4FA782E76C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9D42800-25A3-CD42-B029-7710571A7302}" type="presOf" srcId="{51C5D915-C5B4-B945-A464-4F02ED68610C}" destId="{E28FE060-3E9E-6B4D-8E01-89A5CD7509A6}" srcOrd="0" destOrd="0" presId="urn:microsoft.com/office/officeart/2005/8/layout/hChevron3"/>
    <dgm:cxn modelId="{7760550D-CAE9-2D4A-B12D-7760FF54BB6F}" srcId="{7AC8181C-BECF-0D4B-AFBF-043740C99F39}" destId="{2618CC11-FD9A-864D-B6DD-9B4FA782E76C}" srcOrd="2" destOrd="0" parTransId="{77B6F69D-B1D0-EC47-BD03-8738ACDECE6E}" sibTransId="{DBC1E19B-9C4E-2D46-AEBF-E676FAFA38A9}"/>
    <dgm:cxn modelId="{54F77E2F-B7D2-2E4E-B4C2-CF189997094D}" srcId="{7AC8181C-BECF-0D4B-AFBF-043740C99F39}" destId="{E7CE6A80-5282-5E44-A850-AE931475E7B0}" srcOrd="0" destOrd="0" parTransId="{EBBF9C83-5A29-FA4A-AE35-C97AAE4F85D0}" sibTransId="{995CE1B5-15E2-134E-ACD3-EA3D2491D7DD}"/>
    <dgm:cxn modelId="{4738A648-3367-A94E-9B45-2CC2EF45D167}" type="presOf" srcId="{7AC8181C-BECF-0D4B-AFBF-043740C99F39}" destId="{B29507C0-3D92-4F41-A8EF-1566BBA729F0}" srcOrd="0" destOrd="0" presId="urn:microsoft.com/office/officeart/2005/8/layout/hChevron3"/>
    <dgm:cxn modelId="{F502836A-A335-DD42-9F46-12D7481DAD48}" srcId="{7AC8181C-BECF-0D4B-AFBF-043740C99F39}" destId="{51C5D915-C5B4-B945-A464-4F02ED68610C}" srcOrd="1" destOrd="0" parTransId="{07AADF83-A878-3846-87F6-2A3AF80F7E62}" sibTransId="{05749994-144A-C941-9FEA-397ABC0001C1}"/>
    <dgm:cxn modelId="{4581F579-EE70-3541-B081-6A7BEEB4D3BB}" type="presOf" srcId="{E7CE6A80-5282-5E44-A850-AE931475E7B0}" destId="{625738B0-B1C7-D746-B024-78A2A60BB4D5}" srcOrd="0" destOrd="0" presId="urn:microsoft.com/office/officeart/2005/8/layout/hChevron3"/>
    <dgm:cxn modelId="{58B4FCA6-5736-E249-8EB0-8140189500BF}" type="presOf" srcId="{2618CC11-FD9A-864D-B6DD-9B4FA782E76C}" destId="{D0A919A9-3E21-A245-89DC-D4600B566E4A}" srcOrd="0" destOrd="0" presId="urn:microsoft.com/office/officeart/2005/8/layout/hChevron3"/>
    <dgm:cxn modelId="{3CBB8788-F7E6-6A43-954E-75851B986B61}" type="presParOf" srcId="{B29507C0-3D92-4F41-A8EF-1566BBA729F0}" destId="{625738B0-B1C7-D746-B024-78A2A60BB4D5}" srcOrd="0" destOrd="0" presId="urn:microsoft.com/office/officeart/2005/8/layout/hChevron3"/>
    <dgm:cxn modelId="{0FF2078D-D76A-A441-ABE0-0C640F16CA3A}" type="presParOf" srcId="{B29507C0-3D92-4F41-A8EF-1566BBA729F0}" destId="{3CF868E7-A2E3-7747-8411-B23073F65AD1}" srcOrd="1" destOrd="0" presId="urn:microsoft.com/office/officeart/2005/8/layout/hChevron3"/>
    <dgm:cxn modelId="{F2029BFF-D6E4-8041-B4E4-82AE7DA1615F}" type="presParOf" srcId="{B29507C0-3D92-4F41-A8EF-1566BBA729F0}" destId="{E28FE060-3E9E-6B4D-8E01-89A5CD7509A6}" srcOrd="2" destOrd="0" presId="urn:microsoft.com/office/officeart/2005/8/layout/hChevron3"/>
    <dgm:cxn modelId="{C951E888-F522-0745-A4C8-6359718D28DA}" type="presParOf" srcId="{B29507C0-3D92-4F41-A8EF-1566BBA729F0}" destId="{20110177-79C7-304C-9378-FDAE6D6DD34F}" srcOrd="3" destOrd="0" presId="urn:microsoft.com/office/officeart/2005/8/layout/hChevron3"/>
    <dgm:cxn modelId="{E912F0E6-FD27-E743-AE76-F1078CB47C0C}" type="presParOf" srcId="{B29507C0-3D92-4F41-A8EF-1566BBA729F0}" destId="{D0A919A9-3E21-A245-89DC-D4600B566E4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C0C211-7D92-D54A-A396-F82F78C83C98}" type="doc">
      <dgm:prSet loTypeId="urn:microsoft.com/office/officeart/2005/8/layout/hProcess6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4FA7A2A-0A08-8848-BD2C-F1D0A21373A2}">
      <dgm:prSet/>
      <dgm:spPr/>
      <dgm:t>
        <a:bodyPr/>
        <a:lstStyle/>
        <a:p>
          <a:pPr rtl="0"/>
          <a:r>
            <a:rPr kumimoji="1" lang="zh-CHT" altLang="en-US" dirty="0"/>
            <a:t>情緒辨識        </a:t>
          </a:r>
          <a:r>
            <a:rPr kumimoji="1" lang="en-US" altLang="zh-TW" dirty="0"/>
            <a:t>               </a:t>
          </a:r>
          <a:endParaRPr lang="en-US" dirty="0"/>
        </a:p>
      </dgm:t>
    </dgm:pt>
    <dgm:pt modelId="{3D6B57C8-3E43-DA4C-BFBA-18E321D0D6CA}" type="parTrans" cxnId="{309824B9-2B54-7546-84DE-FB08A14B47A6}">
      <dgm:prSet/>
      <dgm:spPr/>
      <dgm:t>
        <a:bodyPr/>
        <a:lstStyle/>
        <a:p>
          <a:endParaRPr lang="zh-TW" altLang="en-US"/>
        </a:p>
      </dgm:t>
    </dgm:pt>
    <dgm:pt modelId="{A67707EC-E731-B84E-B011-56478F3708A8}" type="sibTrans" cxnId="{309824B9-2B54-7546-84DE-FB08A14B47A6}">
      <dgm:prSet/>
      <dgm:spPr/>
      <dgm:t>
        <a:bodyPr/>
        <a:lstStyle/>
        <a:p>
          <a:endParaRPr lang="zh-TW" altLang="en-US"/>
        </a:p>
      </dgm:t>
    </dgm:pt>
    <dgm:pt modelId="{ACE295DE-2883-3748-9416-25651DA96CF9}">
      <dgm:prSet/>
      <dgm:spPr/>
      <dgm:t>
        <a:bodyPr/>
        <a:lstStyle/>
        <a:p>
          <a:r>
            <a:rPr kumimoji="1" lang="zh-CHT" altLang="en-US" dirty="0"/>
            <a:t>情緒覺察</a:t>
          </a:r>
          <a:endParaRPr lang="zh-TW" altLang="en-US" dirty="0"/>
        </a:p>
      </dgm:t>
    </dgm:pt>
    <dgm:pt modelId="{B4785ACC-A563-5A4A-8F4C-8A2F9555AF08}" type="parTrans" cxnId="{8DAC9E59-5EEC-574D-83D2-FC562EFE936A}">
      <dgm:prSet/>
      <dgm:spPr/>
      <dgm:t>
        <a:bodyPr/>
        <a:lstStyle/>
        <a:p>
          <a:endParaRPr lang="zh-TW" altLang="en-US"/>
        </a:p>
      </dgm:t>
    </dgm:pt>
    <dgm:pt modelId="{BBF245BE-960F-3E40-9366-BD606C050156}" type="sibTrans" cxnId="{8DAC9E59-5EEC-574D-83D2-FC562EFE936A}">
      <dgm:prSet/>
      <dgm:spPr/>
      <dgm:t>
        <a:bodyPr/>
        <a:lstStyle/>
        <a:p>
          <a:endParaRPr lang="zh-TW" altLang="en-US"/>
        </a:p>
      </dgm:t>
    </dgm:pt>
    <dgm:pt modelId="{A70B1782-C916-F944-88DA-F6FFBB8AB304}">
      <dgm:prSet/>
      <dgm:spPr/>
      <dgm:t>
        <a:bodyPr/>
        <a:lstStyle/>
        <a:p>
          <a:pPr rtl="0"/>
          <a:r>
            <a:rPr kumimoji="1" lang="zh-CHT" altLang="en-US" dirty="0"/>
            <a:t>情緒因應</a:t>
          </a:r>
          <a:endParaRPr lang="zh-TW" altLang="en-US" dirty="0"/>
        </a:p>
      </dgm:t>
    </dgm:pt>
    <dgm:pt modelId="{79F05636-B828-604B-BFD0-8A8B6E709366}" type="parTrans" cxnId="{4237AD0E-BA09-CE4C-8196-909959CA680B}">
      <dgm:prSet/>
      <dgm:spPr/>
      <dgm:t>
        <a:bodyPr/>
        <a:lstStyle/>
        <a:p>
          <a:endParaRPr lang="zh-TW" altLang="en-US"/>
        </a:p>
      </dgm:t>
    </dgm:pt>
    <dgm:pt modelId="{A45EECA8-2CCB-4446-8985-CF9284302EA7}" type="sibTrans" cxnId="{4237AD0E-BA09-CE4C-8196-909959CA680B}">
      <dgm:prSet/>
      <dgm:spPr/>
      <dgm:t>
        <a:bodyPr/>
        <a:lstStyle/>
        <a:p>
          <a:endParaRPr lang="zh-TW" altLang="en-US"/>
        </a:p>
      </dgm:t>
    </dgm:pt>
    <dgm:pt modelId="{C758BABB-DAAB-4E42-A304-E234DA211EDA}" type="pres">
      <dgm:prSet presAssocID="{1FC0C211-7D92-D54A-A396-F82F78C83C98}" presName="theList" presStyleCnt="0">
        <dgm:presLayoutVars>
          <dgm:dir/>
          <dgm:animLvl val="lvl"/>
          <dgm:resizeHandles val="exact"/>
        </dgm:presLayoutVars>
      </dgm:prSet>
      <dgm:spPr/>
    </dgm:pt>
    <dgm:pt modelId="{10E90473-A9F7-4446-8FC1-CB9889C56300}" type="pres">
      <dgm:prSet presAssocID="{A4FA7A2A-0A08-8848-BD2C-F1D0A21373A2}" presName="compNode" presStyleCnt="0"/>
      <dgm:spPr/>
    </dgm:pt>
    <dgm:pt modelId="{C9E56A51-6149-834E-B7CC-AFC3D0763E92}" type="pres">
      <dgm:prSet presAssocID="{A4FA7A2A-0A08-8848-BD2C-F1D0A21373A2}" presName="noGeometry" presStyleCnt="0"/>
      <dgm:spPr/>
    </dgm:pt>
    <dgm:pt modelId="{C1B9FEB5-5E7F-1C42-8237-3D61E987D02C}" type="pres">
      <dgm:prSet presAssocID="{A4FA7A2A-0A08-8848-BD2C-F1D0A21373A2}" presName="childTextVisible" presStyleLbl="bgAccFollowNode1" presStyleIdx="0" presStyleCnt="3">
        <dgm:presLayoutVars>
          <dgm:bulletEnabled val="1"/>
        </dgm:presLayoutVars>
      </dgm:prSet>
      <dgm:spPr/>
    </dgm:pt>
    <dgm:pt modelId="{B7DAB292-5860-934C-85AE-D4FAF3B927DE}" type="pres">
      <dgm:prSet presAssocID="{A4FA7A2A-0A08-8848-BD2C-F1D0A21373A2}" presName="childTextHidden" presStyleLbl="bgAccFollowNode1" presStyleIdx="0" presStyleCnt="3"/>
      <dgm:spPr/>
    </dgm:pt>
    <dgm:pt modelId="{99CB53F8-79EF-5C48-83A6-4EB5B1E7E7D9}" type="pres">
      <dgm:prSet presAssocID="{A4FA7A2A-0A08-8848-BD2C-F1D0A21373A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B955A9E-AF5B-4146-B668-E9229CB17C43}" type="pres">
      <dgm:prSet presAssocID="{A4FA7A2A-0A08-8848-BD2C-F1D0A21373A2}" presName="aSpace" presStyleCnt="0"/>
      <dgm:spPr/>
    </dgm:pt>
    <dgm:pt modelId="{4A9BAFC9-C2CA-ED41-8F08-9CC668E337CA}" type="pres">
      <dgm:prSet presAssocID="{ACE295DE-2883-3748-9416-25651DA96CF9}" presName="compNode" presStyleCnt="0"/>
      <dgm:spPr/>
    </dgm:pt>
    <dgm:pt modelId="{D10989A0-0654-2246-9579-2B8022F754BA}" type="pres">
      <dgm:prSet presAssocID="{ACE295DE-2883-3748-9416-25651DA96CF9}" presName="noGeometry" presStyleCnt="0"/>
      <dgm:spPr/>
    </dgm:pt>
    <dgm:pt modelId="{01AE0BAD-A33E-D74B-A201-38D0020F5D71}" type="pres">
      <dgm:prSet presAssocID="{ACE295DE-2883-3748-9416-25651DA96CF9}" presName="childTextVisible" presStyleLbl="bgAccFollowNode1" presStyleIdx="1" presStyleCnt="3">
        <dgm:presLayoutVars>
          <dgm:bulletEnabled val="1"/>
        </dgm:presLayoutVars>
      </dgm:prSet>
      <dgm:spPr/>
    </dgm:pt>
    <dgm:pt modelId="{B7148FBE-1FE0-9145-BEE1-1BACBCC05778}" type="pres">
      <dgm:prSet presAssocID="{ACE295DE-2883-3748-9416-25651DA96CF9}" presName="childTextHidden" presStyleLbl="bgAccFollowNode1" presStyleIdx="1" presStyleCnt="3"/>
      <dgm:spPr/>
    </dgm:pt>
    <dgm:pt modelId="{D0DE8233-C45A-734E-9922-7833C156A4BF}" type="pres">
      <dgm:prSet presAssocID="{ACE295DE-2883-3748-9416-25651DA96CF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92B4AF4-9998-2042-8ED7-0F10EF6629C2}" type="pres">
      <dgm:prSet presAssocID="{ACE295DE-2883-3748-9416-25651DA96CF9}" presName="aSpace" presStyleCnt="0"/>
      <dgm:spPr/>
    </dgm:pt>
    <dgm:pt modelId="{8E1B6E08-18B8-3240-A5F9-5D26445BCC79}" type="pres">
      <dgm:prSet presAssocID="{A70B1782-C916-F944-88DA-F6FFBB8AB304}" presName="compNode" presStyleCnt="0"/>
      <dgm:spPr/>
    </dgm:pt>
    <dgm:pt modelId="{74737C86-19D2-5643-A18A-F8B7F881845B}" type="pres">
      <dgm:prSet presAssocID="{A70B1782-C916-F944-88DA-F6FFBB8AB304}" presName="noGeometry" presStyleCnt="0"/>
      <dgm:spPr/>
    </dgm:pt>
    <dgm:pt modelId="{B2FAD02E-3544-FD46-AB9A-942652AC5B94}" type="pres">
      <dgm:prSet presAssocID="{A70B1782-C916-F944-88DA-F6FFBB8AB304}" presName="childTextVisible" presStyleLbl="bgAccFollowNode1" presStyleIdx="2" presStyleCnt="3">
        <dgm:presLayoutVars>
          <dgm:bulletEnabled val="1"/>
        </dgm:presLayoutVars>
      </dgm:prSet>
      <dgm:spPr/>
    </dgm:pt>
    <dgm:pt modelId="{7BC7A217-5F8F-304C-8327-5A79765255B9}" type="pres">
      <dgm:prSet presAssocID="{A70B1782-C916-F944-88DA-F6FFBB8AB304}" presName="childTextHidden" presStyleLbl="bgAccFollowNode1" presStyleIdx="2" presStyleCnt="3"/>
      <dgm:spPr/>
    </dgm:pt>
    <dgm:pt modelId="{49D76BBC-2A3A-6443-9E38-66BFF9C02FEF}" type="pres">
      <dgm:prSet presAssocID="{A70B1782-C916-F944-88DA-F6FFBB8AB304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4237AD0E-BA09-CE4C-8196-909959CA680B}" srcId="{1FC0C211-7D92-D54A-A396-F82F78C83C98}" destId="{A70B1782-C916-F944-88DA-F6FFBB8AB304}" srcOrd="2" destOrd="0" parTransId="{79F05636-B828-604B-BFD0-8A8B6E709366}" sibTransId="{A45EECA8-2CCB-4446-8985-CF9284302EA7}"/>
    <dgm:cxn modelId="{51E48A53-852B-004E-AB41-A1DEE202477C}" type="presOf" srcId="{A4FA7A2A-0A08-8848-BD2C-F1D0A21373A2}" destId="{99CB53F8-79EF-5C48-83A6-4EB5B1E7E7D9}" srcOrd="0" destOrd="0" presId="urn:microsoft.com/office/officeart/2005/8/layout/hProcess6"/>
    <dgm:cxn modelId="{100F8D54-1B25-4646-8BC6-4985F22538C5}" type="presOf" srcId="{ACE295DE-2883-3748-9416-25651DA96CF9}" destId="{D0DE8233-C45A-734E-9922-7833C156A4BF}" srcOrd="0" destOrd="0" presId="urn:microsoft.com/office/officeart/2005/8/layout/hProcess6"/>
    <dgm:cxn modelId="{8DAC9E59-5EEC-574D-83D2-FC562EFE936A}" srcId="{1FC0C211-7D92-D54A-A396-F82F78C83C98}" destId="{ACE295DE-2883-3748-9416-25651DA96CF9}" srcOrd="1" destOrd="0" parTransId="{B4785ACC-A563-5A4A-8F4C-8A2F9555AF08}" sibTransId="{BBF245BE-960F-3E40-9366-BD606C050156}"/>
    <dgm:cxn modelId="{309824B9-2B54-7546-84DE-FB08A14B47A6}" srcId="{1FC0C211-7D92-D54A-A396-F82F78C83C98}" destId="{A4FA7A2A-0A08-8848-BD2C-F1D0A21373A2}" srcOrd="0" destOrd="0" parTransId="{3D6B57C8-3E43-DA4C-BFBA-18E321D0D6CA}" sibTransId="{A67707EC-E731-B84E-B011-56478F3708A8}"/>
    <dgm:cxn modelId="{1A2406C9-7C0D-A145-A40A-89599E7AABBC}" type="presOf" srcId="{A70B1782-C916-F944-88DA-F6FFBB8AB304}" destId="{49D76BBC-2A3A-6443-9E38-66BFF9C02FEF}" srcOrd="0" destOrd="0" presId="urn:microsoft.com/office/officeart/2005/8/layout/hProcess6"/>
    <dgm:cxn modelId="{4B928BD3-857F-5B4E-91C2-D75843D56EA6}" type="presOf" srcId="{1FC0C211-7D92-D54A-A396-F82F78C83C98}" destId="{C758BABB-DAAB-4E42-A304-E234DA211EDA}" srcOrd="0" destOrd="0" presId="urn:microsoft.com/office/officeart/2005/8/layout/hProcess6"/>
    <dgm:cxn modelId="{1CB0381D-D681-D647-8EA7-FAC62DFC9A78}" type="presParOf" srcId="{C758BABB-DAAB-4E42-A304-E234DA211EDA}" destId="{10E90473-A9F7-4446-8FC1-CB9889C56300}" srcOrd="0" destOrd="0" presId="urn:microsoft.com/office/officeart/2005/8/layout/hProcess6"/>
    <dgm:cxn modelId="{B731F757-07D7-3D47-BB1D-3AF78D9971C9}" type="presParOf" srcId="{10E90473-A9F7-4446-8FC1-CB9889C56300}" destId="{C9E56A51-6149-834E-B7CC-AFC3D0763E92}" srcOrd="0" destOrd="0" presId="urn:microsoft.com/office/officeart/2005/8/layout/hProcess6"/>
    <dgm:cxn modelId="{419FB652-1E72-BC49-BD08-FCE93645C15C}" type="presParOf" srcId="{10E90473-A9F7-4446-8FC1-CB9889C56300}" destId="{C1B9FEB5-5E7F-1C42-8237-3D61E987D02C}" srcOrd="1" destOrd="0" presId="urn:microsoft.com/office/officeart/2005/8/layout/hProcess6"/>
    <dgm:cxn modelId="{BA4E438C-1F75-574D-A5E5-20CE2E51C5E5}" type="presParOf" srcId="{10E90473-A9F7-4446-8FC1-CB9889C56300}" destId="{B7DAB292-5860-934C-85AE-D4FAF3B927DE}" srcOrd="2" destOrd="0" presId="urn:microsoft.com/office/officeart/2005/8/layout/hProcess6"/>
    <dgm:cxn modelId="{76F9280C-0912-0B42-9DA7-D793783B7DAC}" type="presParOf" srcId="{10E90473-A9F7-4446-8FC1-CB9889C56300}" destId="{99CB53F8-79EF-5C48-83A6-4EB5B1E7E7D9}" srcOrd="3" destOrd="0" presId="urn:microsoft.com/office/officeart/2005/8/layout/hProcess6"/>
    <dgm:cxn modelId="{E9A91DC9-54C4-C84C-ADBB-4D72AECEA8B0}" type="presParOf" srcId="{C758BABB-DAAB-4E42-A304-E234DA211EDA}" destId="{AB955A9E-AF5B-4146-B668-E9229CB17C43}" srcOrd="1" destOrd="0" presId="urn:microsoft.com/office/officeart/2005/8/layout/hProcess6"/>
    <dgm:cxn modelId="{5F3A673E-6D41-254E-BF2F-A7DDC8CF0526}" type="presParOf" srcId="{C758BABB-DAAB-4E42-A304-E234DA211EDA}" destId="{4A9BAFC9-C2CA-ED41-8F08-9CC668E337CA}" srcOrd="2" destOrd="0" presId="urn:microsoft.com/office/officeart/2005/8/layout/hProcess6"/>
    <dgm:cxn modelId="{C87D326F-CB36-804E-91EA-E42643201387}" type="presParOf" srcId="{4A9BAFC9-C2CA-ED41-8F08-9CC668E337CA}" destId="{D10989A0-0654-2246-9579-2B8022F754BA}" srcOrd="0" destOrd="0" presId="urn:microsoft.com/office/officeart/2005/8/layout/hProcess6"/>
    <dgm:cxn modelId="{DDE50748-0600-1743-901E-C321CB454A56}" type="presParOf" srcId="{4A9BAFC9-C2CA-ED41-8F08-9CC668E337CA}" destId="{01AE0BAD-A33E-D74B-A201-38D0020F5D71}" srcOrd="1" destOrd="0" presId="urn:microsoft.com/office/officeart/2005/8/layout/hProcess6"/>
    <dgm:cxn modelId="{7B04D698-FB36-3E4A-95E8-E516ED6AD9EC}" type="presParOf" srcId="{4A9BAFC9-C2CA-ED41-8F08-9CC668E337CA}" destId="{B7148FBE-1FE0-9145-BEE1-1BACBCC05778}" srcOrd="2" destOrd="0" presId="urn:microsoft.com/office/officeart/2005/8/layout/hProcess6"/>
    <dgm:cxn modelId="{8BAFCFDA-2A67-5A44-8CE5-824CB479EB0E}" type="presParOf" srcId="{4A9BAFC9-C2CA-ED41-8F08-9CC668E337CA}" destId="{D0DE8233-C45A-734E-9922-7833C156A4BF}" srcOrd="3" destOrd="0" presId="urn:microsoft.com/office/officeart/2005/8/layout/hProcess6"/>
    <dgm:cxn modelId="{134DA98D-7140-624F-8C26-587CE452C01C}" type="presParOf" srcId="{C758BABB-DAAB-4E42-A304-E234DA211EDA}" destId="{192B4AF4-9998-2042-8ED7-0F10EF6629C2}" srcOrd="3" destOrd="0" presId="urn:microsoft.com/office/officeart/2005/8/layout/hProcess6"/>
    <dgm:cxn modelId="{20B16539-A49A-9149-B674-7151BCFB54D7}" type="presParOf" srcId="{C758BABB-DAAB-4E42-A304-E234DA211EDA}" destId="{8E1B6E08-18B8-3240-A5F9-5D26445BCC79}" srcOrd="4" destOrd="0" presId="urn:microsoft.com/office/officeart/2005/8/layout/hProcess6"/>
    <dgm:cxn modelId="{CEB6BC3A-66B9-5E4D-8CA0-78F70EDE7F23}" type="presParOf" srcId="{8E1B6E08-18B8-3240-A5F9-5D26445BCC79}" destId="{74737C86-19D2-5643-A18A-F8B7F881845B}" srcOrd="0" destOrd="0" presId="urn:microsoft.com/office/officeart/2005/8/layout/hProcess6"/>
    <dgm:cxn modelId="{3C44F62C-A5DF-B042-B49E-591FB9FBF86E}" type="presParOf" srcId="{8E1B6E08-18B8-3240-A5F9-5D26445BCC79}" destId="{B2FAD02E-3544-FD46-AB9A-942652AC5B94}" srcOrd="1" destOrd="0" presId="urn:microsoft.com/office/officeart/2005/8/layout/hProcess6"/>
    <dgm:cxn modelId="{3776A54A-0D08-804F-AF62-30A38B31695D}" type="presParOf" srcId="{8E1B6E08-18B8-3240-A5F9-5D26445BCC79}" destId="{7BC7A217-5F8F-304C-8327-5A79765255B9}" srcOrd="2" destOrd="0" presId="urn:microsoft.com/office/officeart/2005/8/layout/hProcess6"/>
    <dgm:cxn modelId="{AC0AE329-ECD8-1643-B2FA-92641DDB0BC4}" type="presParOf" srcId="{8E1B6E08-18B8-3240-A5F9-5D26445BCC79}" destId="{49D76BBC-2A3A-6443-9E38-66BFF9C02FE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381EC-B212-4248-B6AA-837B2F951E0E}" type="doc">
      <dgm:prSet loTypeId="urn:microsoft.com/office/officeart/2005/8/layout/hProcess9" loCatId="" qsTypeId="urn:microsoft.com/office/officeart/2005/8/quickstyle/simple2" qsCatId="simple" csTypeId="urn:microsoft.com/office/officeart/2005/8/colors/accent1_2" csCatId="accent1" phldr="1"/>
      <dgm:spPr/>
    </dgm:pt>
    <dgm:pt modelId="{E475368F-A0AB-0846-A146-01F230A7AF18}">
      <dgm:prSet phldrT="[文字]"/>
      <dgm:spPr/>
      <dgm:t>
        <a:bodyPr/>
        <a:lstStyle/>
        <a:p>
          <a:r>
            <a:rPr lang="zh-TW" altLang="en-US" dirty="0"/>
            <a:t>先處理情緒</a:t>
          </a:r>
        </a:p>
      </dgm:t>
    </dgm:pt>
    <dgm:pt modelId="{CC6D94E9-9E8E-B249-8D04-9AE91DF6786C}" type="parTrans" cxnId="{13EAF90F-D895-E545-9E1B-275BB056A770}">
      <dgm:prSet/>
      <dgm:spPr/>
      <dgm:t>
        <a:bodyPr/>
        <a:lstStyle/>
        <a:p>
          <a:endParaRPr lang="zh-TW" altLang="en-US"/>
        </a:p>
      </dgm:t>
    </dgm:pt>
    <dgm:pt modelId="{11D8B820-18C7-0E4F-AC6F-B578533FCCF3}" type="sibTrans" cxnId="{13EAF90F-D895-E545-9E1B-275BB056A770}">
      <dgm:prSet/>
      <dgm:spPr/>
      <dgm:t>
        <a:bodyPr/>
        <a:lstStyle/>
        <a:p>
          <a:endParaRPr lang="zh-TW" altLang="en-US"/>
        </a:p>
      </dgm:t>
    </dgm:pt>
    <dgm:pt modelId="{E674D53E-3A13-7245-B2DD-C552CB5C3C09}">
      <dgm:prSet phldrT="[文字]"/>
      <dgm:spPr/>
      <dgm:t>
        <a:bodyPr/>
        <a:lstStyle/>
        <a:p>
          <a:r>
            <a:rPr lang="zh-TW" altLang="en-US" dirty="0"/>
            <a:t>再處理問題</a:t>
          </a:r>
        </a:p>
      </dgm:t>
    </dgm:pt>
    <dgm:pt modelId="{3F3DE07D-DBDC-AD4B-ADBC-03C5BA6835BC}" type="parTrans" cxnId="{F1DB906E-EB5B-324B-866D-936AB2C775C1}">
      <dgm:prSet/>
      <dgm:spPr/>
      <dgm:t>
        <a:bodyPr/>
        <a:lstStyle/>
        <a:p>
          <a:endParaRPr lang="zh-TW" altLang="en-US"/>
        </a:p>
      </dgm:t>
    </dgm:pt>
    <dgm:pt modelId="{379C0A23-B5D2-F04E-8655-A912FE03293B}" type="sibTrans" cxnId="{F1DB906E-EB5B-324B-866D-936AB2C775C1}">
      <dgm:prSet/>
      <dgm:spPr/>
      <dgm:t>
        <a:bodyPr/>
        <a:lstStyle/>
        <a:p>
          <a:endParaRPr lang="zh-TW" altLang="en-US"/>
        </a:p>
      </dgm:t>
    </dgm:pt>
    <dgm:pt modelId="{21D55884-B68B-1141-B0B6-3EF8022879F4}" type="pres">
      <dgm:prSet presAssocID="{54C381EC-B212-4248-B6AA-837B2F951E0E}" presName="CompostProcess" presStyleCnt="0">
        <dgm:presLayoutVars>
          <dgm:dir/>
          <dgm:resizeHandles val="exact"/>
        </dgm:presLayoutVars>
      </dgm:prSet>
      <dgm:spPr/>
    </dgm:pt>
    <dgm:pt modelId="{0EB37B3A-6C9F-AA48-AA07-03F8C7C31CDF}" type="pres">
      <dgm:prSet presAssocID="{54C381EC-B212-4248-B6AA-837B2F951E0E}" presName="arrow" presStyleLbl="bgShp" presStyleIdx="0" presStyleCnt="1"/>
      <dgm:spPr/>
    </dgm:pt>
    <dgm:pt modelId="{A9B5A9C3-ED4D-A04A-ADA1-76C35431A4D0}" type="pres">
      <dgm:prSet presAssocID="{54C381EC-B212-4248-B6AA-837B2F951E0E}" presName="linearProcess" presStyleCnt="0"/>
      <dgm:spPr/>
    </dgm:pt>
    <dgm:pt modelId="{1EE943B7-CF2E-3E4C-AC33-7B07CEEB1BD5}" type="pres">
      <dgm:prSet presAssocID="{E475368F-A0AB-0846-A146-01F230A7AF18}" presName="textNode" presStyleLbl="node1" presStyleIdx="0" presStyleCnt="2">
        <dgm:presLayoutVars>
          <dgm:bulletEnabled val="1"/>
        </dgm:presLayoutVars>
      </dgm:prSet>
      <dgm:spPr/>
    </dgm:pt>
    <dgm:pt modelId="{F4CB1C17-4B39-AF44-9580-83D8DBCE5526}" type="pres">
      <dgm:prSet presAssocID="{11D8B820-18C7-0E4F-AC6F-B578533FCCF3}" presName="sibTrans" presStyleCnt="0"/>
      <dgm:spPr/>
    </dgm:pt>
    <dgm:pt modelId="{C2A84932-D49F-EF46-BA46-49F901AE3E84}" type="pres">
      <dgm:prSet presAssocID="{E674D53E-3A13-7245-B2DD-C552CB5C3C09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13EAF90F-D895-E545-9E1B-275BB056A770}" srcId="{54C381EC-B212-4248-B6AA-837B2F951E0E}" destId="{E475368F-A0AB-0846-A146-01F230A7AF18}" srcOrd="0" destOrd="0" parTransId="{CC6D94E9-9E8E-B249-8D04-9AE91DF6786C}" sibTransId="{11D8B820-18C7-0E4F-AC6F-B578533FCCF3}"/>
    <dgm:cxn modelId="{F1DB906E-EB5B-324B-866D-936AB2C775C1}" srcId="{54C381EC-B212-4248-B6AA-837B2F951E0E}" destId="{E674D53E-3A13-7245-B2DD-C552CB5C3C09}" srcOrd="1" destOrd="0" parTransId="{3F3DE07D-DBDC-AD4B-ADBC-03C5BA6835BC}" sibTransId="{379C0A23-B5D2-F04E-8655-A912FE03293B}"/>
    <dgm:cxn modelId="{F8BD78F1-4D3A-1349-8AC4-30C333D101BF}" type="presOf" srcId="{E475368F-A0AB-0846-A146-01F230A7AF18}" destId="{1EE943B7-CF2E-3E4C-AC33-7B07CEEB1BD5}" srcOrd="0" destOrd="0" presId="urn:microsoft.com/office/officeart/2005/8/layout/hProcess9"/>
    <dgm:cxn modelId="{86CD8DF7-1820-4A46-BAE6-376A2826526E}" type="presOf" srcId="{54C381EC-B212-4248-B6AA-837B2F951E0E}" destId="{21D55884-B68B-1141-B0B6-3EF8022879F4}" srcOrd="0" destOrd="0" presId="urn:microsoft.com/office/officeart/2005/8/layout/hProcess9"/>
    <dgm:cxn modelId="{E6BD2AFC-867F-8D42-B97C-C0DA683F1BA1}" type="presOf" srcId="{E674D53E-3A13-7245-B2DD-C552CB5C3C09}" destId="{C2A84932-D49F-EF46-BA46-49F901AE3E84}" srcOrd="0" destOrd="0" presId="urn:microsoft.com/office/officeart/2005/8/layout/hProcess9"/>
    <dgm:cxn modelId="{0BD738E2-B46B-F54F-A840-C8570E9DFE95}" type="presParOf" srcId="{21D55884-B68B-1141-B0B6-3EF8022879F4}" destId="{0EB37B3A-6C9F-AA48-AA07-03F8C7C31CDF}" srcOrd="0" destOrd="0" presId="urn:microsoft.com/office/officeart/2005/8/layout/hProcess9"/>
    <dgm:cxn modelId="{C75DA2EA-EAFE-8E49-A650-23146B180D5E}" type="presParOf" srcId="{21D55884-B68B-1141-B0B6-3EF8022879F4}" destId="{A9B5A9C3-ED4D-A04A-ADA1-76C35431A4D0}" srcOrd="1" destOrd="0" presId="urn:microsoft.com/office/officeart/2005/8/layout/hProcess9"/>
    <dgm:cxn modelId="{D0F92E34-7550-0E44-A82A-7ED512FC6A8B}" type="presParOf" srcId="{A9B5A9C3-ED4D-A04A-ADA1-76C35431A4D0}" destId="{1EE943B7-CF2E-3E4C-AC33-7B07CEEB1BD5}" srcOrd="0" destOrd="0" presId="urn:microsoft.com/office/officeart/2005/8/layout/hProcess9"/>
    <dgm:cxn modelId="{DA5A3C5C-83BB-AD43-B5EE-C95D465D2DF2}" type="presParOf" srcId="{A9B5A9C3-ED4D-A04A-ADA1-76C35431A4D0}" destId="{F4CB1C17-4B39-AF44-9580-83D8DBCE5526}" srcOrd="1" destOrd="0" presId="urn:microsoft.com/office/officeart/2005/8/layout/hProcess9"/>
    <dgm:cxn modelId="{3F9DE0AF-20B9-F341-8C2E-F98BF4ABC046}" type="presParOf" srcId="{A9B5A9C3-ED4D-A04A-ADA1-76C35431A4D0}" destId="{C2A84932-D49F-EF46-BA46-49F901AE3E8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9F12BF-72E1-4AEA-B99B-68A68F4EA661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B63A95-FB95-4B42-A58F-869CDF7B4B98}">
      <dgm:prSet/>
      <dgm:spPr/>
      <dgm:t>
        <a:bodyPr/>
        <a:lstStyle/>
        <a:p>
          <a:r>
            <a:rPr kumimoji="1" lang="zh-TW" dirty="0"/>
            <a:t>六歲以下，可以</a:t>
          </a:r>
          <a:r>
            <a:rPr kumimoji="1" lang="zh-TW" dirty="0">
              <a:solidFill>
                <a:srgbClr val="FF0000"/>
              </a:solidFill>
            </a:rPr>
            <a:t>示範</a:t>
          </a:r>
          <a:r>
            <a:rPr kumimoji="1" lang="zh-TW" dirty="0"/>
            <a:t>說出自己的簡單情緒「開心」「生氣」「難過」</a:t>
          </a:r>
          <a:endParaRPr lang="en-US" dirty="0"/>
        </a:p>
      </dgm:t>
    </dgm:pt>
    <dgm:pt modelId="{4CB21E07-7A40-4853-86E1-1546EA81B177}" type="parTrans" cxnId="{6ECAD625-9E9E-4824-98A3-FC880F9647B3}">
      <dgm:prSet/>
      <dgm:spPr/>
      <dgm:t>
        <a:bodyPr/>
        <a:lstStyle/>
        <a:p>
          <a:endParaRPr lang="en-US"/>
        </a:p>
      </dgm:t>
    </dgm:pt>
    <dgm:pt modelId="{B741451B-7ADB-4E8E-A830-B613DD678902}" type="sibTrans" cxnId="{6ECAD625-9E9E-4824-98A3-FC880F9647B3}">
      <dgm:prSet/>
      <dgm:spPr/>
      <dgm:t>
        <a:bodyPr/>
        <a:lstStyle/>
        <a:p>
          <a:endParaRPr lang="en-US"/>
        </a:p>
      </dgm:t>
    </dgm:pt>
    <dgm:pt modelId="{D81A661D-A0B0-402B-B817-0ADB45A36F98}">
      <dgm:prSet/>
      <dgm:spPr/>
      <dgm:t>
        <a:bodyPr/>
        <a:lstStyle/>
        <a:p>
          <a:r>
            <a:rPr kumimoji="1" lang="zh-TW" dirty="0"/>
            <a:t>六歲以上，你可以嘗試使用更複雜的情緒詞彙，讓孩子覺得說</a:t>
          </a:r>
          <a:r>
            <a:rPr kumimoji="1" lang="zh-TW" dirty="0">
              <a:solidFill>
                <a:srgbClr val="FF0000"/>
              </a:solidFill>
            </a:rPr>
            <a:t>感覺是「沒問題的」</a:t>
          </a:r>
          <a:endParaRPr lang="en-US" dirty="0">
            <a:solidFill>
              <a:srgbClr val="FF0000"/>
            </a:solidFill>
          </a:endParaRPr>
        </a:p>
      </dgm:t>
    </dgm:pt>
    <dgm:pt modelId="{3C023A37-6D04-4F0A-87C1-AC4C50D29BA1}" type="parTrans" cxnId="{DA195EEB-740A-4BF3-972F-1581C2FFEF4F}">
      <dgm:prSet/>
      <dgm:spPr/>
      <dgm:t>
        <a:bodyPr/>
        <a:lstStyle/>
        <a:p>
          <a:endParaRPr lang="en-US"/>
        </a:p>
      </dgm:t>
    </dgm:pt>
    <dgm:pt modelId="{5561BE73-E102-4FF5-912A-C535D680EA13}" type="sibTrans" cxnId="{DA195EEB-740A-4BF3-972F-1581C2FFEF4F}">
      <dgm:prSet/>
      <dgm:spPr/>
      <dgm:t>
        <a:bodyPr/>
        <a:lstStyle/>
        <a:p>
          <a:endParaRPr lang="en-US"/>
        </a:p>
      </dgm:t>
    </dgm:pt>
    <dgm:pt modelId="{97583D45-438B-1845-8CB2-4583F0A004FC}" type="pres">
      <dgm:prSet presAssocID="{429F12BF-72E1-4AEA-B99B-68A68F4EA66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6238F2-D6F9-E846-B11E-462D5A4EE680}" type="pres">
      <dgm:prSet presAssocID="{FCB63A95-FB95-4B42-A58F-869CDF7B4B98}" presName="hierRoot1" presStyleCnt="0"/>
      <dgm:spPr/>
    </dgm:pt>
    <dgm:pt modelId="{C9E32C67-6BAE-0E44-9686-EEE0878384AA}" type="pres">
      <dgm:prSet presAssocID="{FCB63A95-FB95-4B42-A58F-869CDF7B4B98}" presName="composite" presStyleCnt="0"/>
      <dgm:spPr/>
    </dgm:pt>
    <dgm:pt modelId="{648D8AB9-2C71-A249-9A9D-B29DF14098F6}" type="pres">
      <dgm:prSet presAssocID="{FCB63A95-FB95-4B42-A58F-869CDF7B4B98}" presName="background" presStyleLbl="node0" presStyleIdx="0" presStyleCnt="2"/>
      <dgm:spPr/>
    </dgm:pt>
    <dgm:pt modelId="{336C7CFD-D411-6E49-AB8F-F238E6D84629}" type="pres">
      <dgm:prSet presAssocID="{FCB63A95-FB95-4B42-A58F-869CDF7B4B98}" presName="text" presStyleLbl="fgAcc0" presStyleIdx="0" presStyleCnt="2">
        <dgm:presLayoutVars>
          <dgm:chPref val="3"/>
        </dgm:presLayoutVars>
      </dgm:prSet>
      <dgm:spPr/>
    </dgm:pt>
    <dgm:pt modelId="{DAA37A5D-DA38-904B-86B0-81F4943A3397}" type="pres">
      <dgm:prSet presAssocID="{FCB63A95-FB95-4B42-A58F-869CDF7B4B98}" presName="hierChild2" presStyleCnt="0"/>
      <dgm:spPr/>
    </dgm:pt>
    <dgm:pt modelId="{D4CA5D62-B433-9542-876B-925AB16CEA6E}" type="pres">
      <dgm:prSet presAssocID="{D81A661D-A0B0-402B-B817-0ADB45A36F98}" presName="hierRoot1" presStyleCnt="0"/>
      <dgm:spPr/>
    </dgm:pt>
    <dgm:pt modelId="{63836255-D10F-9D4A-920F-0B4122B2D321}" type="pres">
      <dgm:prSet presAssocID="{D81A661D-A0B0-402B-B817-0ADB45A36F98}" presName="composite" presStyleCnt="0"/>
      <dgm:spPr/>
    </dgm:pt>
    <dgm:pt modelId="{15BCC178-F33D-2E42-BA78-4E78E285396B}" type="pres">
      <dgm:prSet presAssocID="{D81A661D-A0B0-402B-B817-0ADB45A36F98}" presName="background" presStyleLbl="node0" presStyleIdx="1" presStyleCnt="2"/>
      <dgm:spPr/>
    </dgm:pt>
    <dgm:pt modelId="{B44A5A12-91F0-0D40-A48A-C21CE84A0B21}" type="pres">
      <dgm:prSet presAssocID="{D81A661D-A0B0-402B-B817-0ADB45A36F98}" presName="text" presStyleLbl="fgAcc0" presStyleIdx="1" presStyleCnt="2">
        <dgm:presLayoutVars>
          <dgm:chPref val="3"/>
        </dgm:presLayoutVars>
      </dgm:prSet>
      <dgm:spPr/>
    </dgm:pt>
    <dgm:pt modelId="{21CEEF6E-2A13-924C-97BF-9485FAA71D6A}" type="pres">
      <dgm:prSet presAssocID="{D81A661D-A0B0-402B-B817-0ADB45A36F98}" presName="hierChild2" presStyleCnt="0"/>
      <dgm:spPr/>
    </dgm:pt>
  </dgm:ptLst>
  <dgm:cxnLst>
    <dgm:cxn modelId="{C935F715-0B66-1C46-BE25-AF83C73F1CEA}" type="presOf" srcId="{D81A661D-A0B0-402B-B817-0ADB45A36F98}" destId="{B44A5A12-91F0-0D40-A48A-C21CE84A0B21}" srcOrd="0" destOrd="0" presId="urn:microsoft.com/office/officeart/2005/8/layout/hierarchy1"/>
    <dgm:cxn modelId="{6ECAD625-9E9E-4824-98A3-FC880F9647B3}" srcId="{429F12BF-72E1-4AEA-B99B-68A68F4EA661}" destId="{FCB63A95-FB95-4B42-A58F-869CDF7B4B98}" srcOrd="0" destOrd="0" parTransId="{4CB21E07-7A40-4853-86E1-1546EA81B177}" sibTransId="{B741451B-7ADB-4E8E-A830-B613DD678902}"/>
    <dgm:cxn modelId="{1E8C564B-A0C5-D949-B8EC-D8F5A6BEB1FD}" type="presOf" srcId="{FCB63A95-FB95-4B42-A58F-869CDF7B4B98}" destId="{336C7CFD-D411-6E49-AB8F-F238E6D84629}" srcOrd="0" destOrd="0" presId="urn:microsoft.com/office/officeart/2005/8/layout/hierarchy1"/>
    <dgm:cxn modelId="{DA195EEB-740A-4BF3-972F-1581C2FFEF4F}" srcId="{429F12BF-72E1-4AEA-B99B-68A68F4EA661}" destId="{D81A661D-A0B0-402B-B817-0ADB45A36F98}" srcOrd="1" destOrd="0" parTransId="{3C023A37-6D04-4F0A-87C1-AC4C50D29BA1}" sibTransId="{5561BE73-E102-4FF5-912A-C535D680EA13}"/>
    <dgm:cxn modelId="{08BA16EC-F332-7E44-A330-967E1EC3C9D5}" type="presOf" srcId="{429F12BF-72E1-4AEA-B99B-68A68F4EA661}" destId="{97583D45-438B-1845-8CB2-4583F0A004FC}" srcOrd="0" destOrd="0" presId="urn:microsoft.com/office/officeart/2005/8/layout/hierarchy1"/>
    <dgm:cxn modelId="{C91FE534-BA3C-C440-8C5A-CD017B0BAB66}" type="presParOf" srcId="{97583D45-438B-1845-8CB2-4583F0A004FC}" destId="{4F6238F2-D6F9-E846-B11E-462D5A4EE680}" srcOrd="0" destOrd="0" presId="urn:microsoft.com/office/officeart/2005/8/layout/hierarchy1"/>
    <dgm:cxn modelId="{099905B8-267B-D640-875C-CCB5EED2CDCE}" type="presParOf" srcId="{4F6238F2-D6F9-E846-B11E-462D5A4EE680}" destId="{C9E32C67-6BAE-0E44-9686-EEE0878384AA}" srcOrd="0" destOrd="0" presId="urn:microsoft.com/office/officeart/2005/8/layout/hierarchy1"/>
    <dgm:cxn modelId="{913C10FF-1371-304B-AC08-895E9E1F9E9D}" type="presParOf" srcId="{C9E32C67-6BAE-0E44-9686-EEE0878384AA}" destId="{648D8AB9-2C71-A249-9A9D-B29DF14098F6}" srcOrd="0" destOrd="0" presId="urn:microsoft.com/office/officeart/2005/8/layout/hierarchy1"/>
    <dgm:cxn modelId="{EB46C9AF-1E86-E047-B200-33AD13CD7480}" type="presParOf" srcId="{C9E32C67-6BAE-0E44-9686-EEE0878384AA}" destId="{336C7CFD-D411-6E49-AB8F-F238E6D84629}" srcOrd="1" destOrd="0" presId="urn:microsoft.com/office/officeart/2005/8/layout/hierarchy1"/>
    <dgm:cxn modelId="{AB17E878-89F7-A647-B31D-1F78D9DFBE9D}" type="presParOf" srcId="{4F6238F2-D6F9-E846-B11E-462D5A4EE680}" destId="{DAA37A5D-DA38-904B-86B0-81F4943A3397}" srcOrd="1" destOrd="0" presId="urn:microsoft.com/office/officeart/2005/8/layout/hierarchy1"/>
    <dgm:cxn modelId="{B9743751-61F0-534F-BCA1-779EDA85D0DB}" type="presParOf" srcId="{97583D45-438B-1845-8CB2-4583F0A004FC}" destId="{D4CA5D62-B433-9542-876B-925AB16CEA6E}" srcOrd="1" destOrd="0" presId="urn:microsoft.com/office/officeart/2005/8/layout/hierarchy1"/>
    <dgm:cxn modelId="{DAA8C134-48C9-BE4C-BFB6-D4FE5B30DB65}" type="presParOf" srcId="{D4CA5D62-B433-9542-876B-925AB16CEA6E}" destId="{63836255-D10F-9D4A-920F-0B4122B2D321}" srcOrd="0" destOrd="0" presId="urn:microsoft.com/office/officeart/2005/8/layout/hierarchy1"/>
    <dgm:cxn modelId="{E16D210B-4150-0742-8F72-657F1464C70D}" type="presParOf" srcId="{63836255-D10F-9D4A-920F-0B4122B2D321}" destId="{15BCC178-F33D-2E42-BA78-4E78E285396B}" srcOrd="0" destOrd="0" presId="urn:microsoft.com/office/officeart/2005/8/layout/hierarchy1"/>
    <dgm:cxn modelId="{9DDADE1D-C30F-6F47-871D-195B8021DE20}" type="presParOf" srcId="{63836255-D10F-9D4A-920F-0B4122B2D321}" destId="{B44A5A12-91F0-0D40-A48A-C21CE84A0B21}" srcOrd="1" destOrd="0" presId="urn:microsoft.com/office/officeart/2005/8/layout/hierarchy1"/>
    <dgm:cxn modelId="{5C1C097D-7037-3349-AC18-2CE2FDA358FA}" type="presParOf" srcId="{D4CA5D62-B433-9542-876B-925AB16CEA6E}" destId="{21CEEF6E-2A13-924C-97BF-9485FAA71D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02D9BB-B80A-A44B-AA9D-A10930A27820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8649E70-959A-364F-9AA5-ECD6C336606F}">
      <dgm:prSet phldrT="[文字]"/>
      <dgm:spPr/>
      <dgm:t>
        <a:bodyPr/>
        <a:lstStyle/>
        <a:p>
          <a:r>
            <a:rPr kumimoji="1" lang="zh-TW" altLang="en-US" dirty="0"/>
            <a:t>防衛</a:t>
          </a:r>
          <a:endParaRPr lang="zh-TW" altLang="en-US" dirty="0"/>
        </a:p>
      </dgm:t>
    </dgm:pt>
    <dgm:pt modelId="{8B45BAE6-DC2E-9D47-BE7F-5C09164B6C07}" type="parTrans" cxnId="{AD084F4E-1C98-5846-A191-8F9BFFE8763F}">
      <dgm:prSet/>
      <dgm:spPr/>
      <dgm:t>
        <a:bodyPr/>
        <a:lstStyle/>
        <a:p>
          <a:endParaRPr lang="zh-TW" altLang="en-US"/>
        </a:p>
      </dgm:t>
    </dgm:pt>
    <dgm:pt modelId="{4D3CCB2F-E848-264D-89FB-1C3708E19D79}" type="sibTrans" cxnId="{AD084F4E-1C98-5846-A191-8F9BFFE8763F}">
      <dgm:prSet/>
      <dgm:spPr/>
      <dgm:t>
        <a:bodyPr/>
        <a:lstStyle/>
        <a:p>
          <a:endParaRPr lang="zh-TW" altLang="en-US"/>
        </a:p>
      </dgm:t>
    </dgm:pt>
    <dgm:pt modelId="{D48F87C8-5CCA-6848-B2D1-4718CFE4DCCE}">
      <dgm:prSet phldrT="[文字]"/>
      <dgm:spPr/>
      <dgm:t>
        <a:bodyPr/>
        <a:lstStyle/>
        <a:p>
          <a:r>
            <a:rPr kumimoji="1" lang="zh-TW" altLang="en-US" dirty="0"/>
            <a:t>我哪有，你才是</a:t>
          </a:r>
          <a:r>
            <a:rPr kumimoji="1" lang="en-US" altLang="zh-TW" dirty="0"/>
            <a:t>…….</a:t>
          </a:r>
          <a:endParaRPr lang="zh-TW" altLang="en-US" dirty="0"/>
        </a:p>
      </dgm:t>
    </dgm:pt>
    <dgm:pt modelId="{0620D0C0-FAC9-3B4A-A713-9C7B8B2FDE59}" type="parTrans" cxnId="{565F380A-A2B7-6643-A3CC-4DC6BF1E0E20}">
      <dgm:prSet/>
      <dgm:spPr/>
      <dgm:t>
        <a:bodyPr/>
        <a:lstStyle/>
        <a:p>
          <a:endParaRPr lang="zh-TW" altLang="en-US"/>
        </a:p>
      </dgm:t>
    </dgm:pt>
    <dgm:pt modelId="{DC798911-371F-CA4F-87B0-D61E6508DE54}" type="sibTrans" cxnId="{565F380A-A2B7-6643-A3CC-4DC6BF1E0E20}">
      <dgm:prSet/>
      <dgm:spPr/>
      <dgm:t>
        <a:bodyPr/>
        <a:lstStyle/>
        <a:p>
          <a:endParaRPr lang="zh-TW" altLang="en-US"/>
        </a:p>
      </dgm:t>
    </dgm:pt>
    <dgm:pt modelId="{C48DF831-0E29-5F4A-BE18-1DC59BEA8918}">
      <dgm:prSet phldrT="[文字]"/>
      <dgm:spPr/>
      <dgm:t>
        <a:bodyPr/>
        <a:lstStyle/>
        <a:p>
          <a:r>
            <a:rPr kumimoji="1" lang="zh-TW" altLang="en-US" dirty="0"/>
            <a:t>築高牆</a:t>
          </a:r>
          <a:endParaRPr lang="zh-TW" altLang="en-US" dirty="0"/>
        </a:p>
      </dgm:t>
    </dgm:pt>
    <dgm:pt modelId="{A6D9C386-BC15-9348-AED5-60A3F2E7B332}" type="parTrans" cxnId="{4AA6CF94-5D63-3943-AF2A-0A608AEFA73E}">
      <dgm:prSet/>
      <dgm:spPr/>
      <dgm:t>
        <a:bodyPr/>
        <a:lstStyle/>
        <a:p>
          <a:endParaRPr lang="zh-TW" altLang="en-US"/>
        </a:p>
      </dgm:t>
    </dgm:pt>
    <dgm:pt modelId="{66D108A5-94A6-F742-B167-33DE3B81E069}" type="sibTrans" cxnId="{4AA6CF94-5D63-3943-AF2A-0A608AEFA73E}">
      <dgm:prSet/>
      <dgm:spPr/>
      <dgm:t>
        <a:bodyPr/>
        <a:lstStyle/>
        <a:p>
          <a:endParaRPr lang="zh-TW" altLang="en-US"/>
        </a:p>
      </dgm:t>
    </dgm:pt>
    <dgm:pt modelId="{4BFF0437-C6E7-D54B-8707-6B60545FF1B8}">
      <dgm:prSet phldrT="[文字]"/>
      <dgm:spPr/>
      <dgm:t>
        <a:bodyPr/>
        <a:lstStyle/>
        <a:p>
          <a:r>
            <a:rPr kumimoji="1" lang="zh-TW" altLang="en-US"/>
            <a:t>肢體、語言都沒回應</a:t>
          </a:r>
          <a:endParaRPr lang="zh-TW" altLang="en-US" dirty="0"/>
        </a:p>
      </dgm:t>
    </dgm:pt>
    <dgm:pt modelId="{1EB1982F-1196-B641-9B71-67E5B7FE00F0}" type="parTrans" cxnId="{CC799B45-6EF9-8E42-9E8C-80A2E6C0511F}">
      <dgm:prSet/>
      <dgm:spPr/>
      <dgm:t>
        <a:bodyPr/>
        <a:lstStyle/>
        <a:p>
          <a:endParaRPr lang="zh-TW" altLang="en-US"/>
        </a:p>
      </dgm:t>
    </dgm:pt>
    <dgm:pt modelId="{7578E0BC-F9EA-8643-BD8C-F01CD93FEA03}" type="sibTrans" cxnId="{CC799B45-6EF9-8E42-9E8C-80A2E6C0511F}">
      <dgm:prSet/>
      <dgm:spPr/>
      <dgm:t>
        <a:bodyPr/>
        <a:lstStyle/>
        <a:p>
          <a:endParaRPr lang="zh-TW" altLang="en-US"/>
        </a:p>
      </dgm:t>
    </dgm:pt>
    <dgm:pt modelId="{F4C67167-2630-CC4E-8691-13ED0959C9E6}">
      <dgm:prSet phldrT="[文字]"/>
      <dgm:spPr/>
      <dgm:t>
        <a:bodyPr/>
        <a:lstStyle/>
        <a:p>
          <a:r>
            <a:rPr kumimoji="1" lang="zh-TW" altLang="en-US" dirty="0"/>
            <a:t>輕蔑</a:t>
          </a:r>
          <a:endParaRPr lang="zh-TW" altLang="en-US" dirty="0"/>
        </a:p>
      </dgm:t>
    </dgm:pt>
    <dgm:pt modelId="{3B86F12A-F41A-2F40-A956-B8E2CA44D9FA}" type="parTrans" cxnId="{7FC87BAB-F210-1A44-BF90-0E19F19804DD}">
      <dgm:prSet/>
      <dgm:spPr/>
      <dgm:t>
        <a:bodyPr/>
        <a:lstStyle/>
        <a:p>
          <a:endParaRPr lang="zh-TW" altLang="en-US"/>
        </a:p>
      </dgm:t>
    </dgm:pt>
    <dgm:pt modelId="{3CCDD5FD-270D-C144-BC1C-E429ACD3D89B}" type="sibTrans" cxnId="{7FC87BAB-F210-1A44-BF90-0E19F19804DD}">
      <dgm:prSet/>
      <dgm:spPr/>
      <dgm:t>
        <a:bodyPr/>
        <a:lstStyle/>
        <a:p>
          <a:endParaRPr lang="zh-TW" altLang="en-US"/>
        </a:p>
      </dgm:t>
    </dgm:pt>
    <dgm:pt modelId="{48012D90-7DCB-F94E-BDEF-17F61C860165}">
      <dgm:prSet phldrT="[文字]"/>
      <dgm:spPr/>
      <dgm:t>
        <a:bodyPr/>
        <a:lstStyle/>
        <a:p>
          <a:r>
            <a:rPr kumimoji="1" lang="zh-TW" altLang="en-US" dirty="0">
              <a:sym typeface="Wingdings" pitchFamily="2" charset="2"/>
            </a:rPr>
            <a:t>（嘴角翹起來、翻白眼</a:t>
          </a:r>
          <a:r>
            <a:rPr kumimoji="1" lang="zh-TW" altLang="en-US" dirty="0"/>
            <a:t>）</a:t>
          </a:r>
          <a:endParaRPr lang="zh-TW" altLang="en-US" dirty="0"/>
        </a:p>
      </dgm:t>
    </dgm:pt>
    <dgm:pt modelId="{B9E5F90A-62CD-9041-A058-96F8E46180E9}" type="parTrans" cxnId="{D72778A5-E7A3-8241-869B-A2203400F4FA}">
      <dgm:prSet/>
      <dgm:spPr/>
      <dgm:t>
        <a:bodyPr/>
        <a:lstStyle/>
        <a:p>
          <a:endParaRPr lang="zh-TW" altLang="en-US"/>
        </a:p>
      </dgm:t>
    </dgm:pt>
    <dgm:pt modelId="{7AB4C17C-F01A-E544-A6FD-59F89E44CFD3}" type="sibTrans" cxnId="{D72778A5-E7A3-8241-869B-A2203400F4FA}">
      <dgm:prSet/>
      <dgm:spPr/>
      <dgm:t>
        <a:bodyPr/>
        <a:lstStyle/>
        <a:p>
          <a:endParaRPr lang="zh-TW" altLang="en-US"/>
        </a:p>
      </dgm:t>
    </dgm:pt>
    <dgm:pt modelId="{3CD764F7-670B-E544-BC5B-65A23E9B85F5}">
      <dgm:prSet phldrT="[文字]" phldr="1"/>
      <dgm:spPr/>
      <dgm:t>
        <a:bodyPr/>
        <a:lstStyle/>
        <a:p>
          <a:endParaRPr lang="zh-TW" altLang="en-US" dirty="0"/>
        </a:p>
      </dgm:t>
    </dgm:pt>
    <dgm:pt modelId="{E9A665C2-0035-2C41-841D-AA856F8B8506}" type="parTrans" cxnId="{56BC9DBE-A7FF-8149-AFD0-75325E17CC4F}">
      <dgm:prSet/>
      <dgm:spPr/>
      <dgm:t>
        <a:bodyPr/>
        <a:lstStyle/>
        <a:p>
          <a:endParaRPr lang="zh-TW" altLang="en-US"/>
        </a:p>
      </dgm:t>
    </dgm:pt>
    <dgm:pt modelId="{18A53BC3-460C-BF4B-90D2-AEA50C36B377}" type="sibTrans" cxnId="{56BC9DBE-A7FF-8149-AFD0-75325E17CC4F}">
      <dgm:prSet/>
      <dgm:spPr/>
      <dgm:t>
        <a:bodyPr/>
        <a:lstStyle/>
        <a:p>
          <a:endParaRPr lang="zh-TW" altLang="en-US"/>
        </a:p>
      </dgm:t>
    </dgm:pt>
    <dgm:pt modelId="{2F206A92-5CB3-B54F-8BB6-C741FBAB7BB8}">
      <dgm:prSet phldrT="[文字]" phldr="1"/>
      <dgm:spPr/>
      <dgm:t>
        <a:bodyPr/>
        <a:lstStyle/>
        <a:p>
          <a:endParaRPr lang="zh-TW" altLang="en-US"/>
        </a:p>
      </dgm:t>
    </dgm:pt>
    <dgm:pt modelId="{51738BA3-9D43-3B44-96B7-944C2F56A4AA}" type="parTrans" cxnId="{F0E2D342-E590-0247-A922-E19840FD384F}">
      <dgm:prSet/>
      <dgm:spPr/>
      <dgm:t>
        <a:bodyPr/>
        <a:lstStyle/>
        <a:p>
          <a:endParaRPr lang="zh-TW" altLang="en-US"/>
        </a:p>
      </dgm:t>
    </dgm:pt>
    <dgm:pt modelId="{A7040B98-AABC-7C41-99E2-392D1AC85739}" type="sibTrans" cxnId="{F0E2D342-E590-0247-A922-E19840FD384F}">
      <dgm:prSet/>
      <dgm:spPr/>
      <dgm:t>
        <a:bodyPr/>
        <a:lstStyle/>
        <a:p>
          <a:endParaRPr lang="zh-TW" altLang="en-US"/>
        </a:p>
      </dgm:t>
    </dgm:pt>
    <dgm:pt modelId="{E10FBC16-8C9E-CD46-BE8C-D645BFEFB819}">
      <dgm:prSet/>
      <dgm:spPr/>
      <dgm:t>
        <a:bodyPr/>
        <a:lstStyle/>
        <a:p>
          <a:r>
            <a:rPr kumimoji="1" lang="zh-TW" altLang="en-US" dirty="0"/>
            <a:t>抨擊</a:t>
          </a:r>
          <a:endParaRPr lang="zh-TW" altLang="en-US" dirty="0"/>
        </a:p>
      </dgm:t>
    </dgm:pt>
    <dgm:pt modelId="{85D5AC44-2114-014C-98BD-25FC210A20AF}" type="parTrans" cxnId="{82F1BFE2-1A35-9F4F-9910-4765DA9E5F27}">
      <dgm:prSet/>
      <dgm:spPr/>
      <dgm:t>
        <a:bodyPr/>
        <a:lstStyle/>
        <a:p>
          <a:endParaRPr lang="zh-TW" altLang="en-US"/>
        </a:p>
      </dgm:t>
    </dgm:pt>
    <dgm:pt modelId="{89D04A5B-F7CE-614A-BA80-1B9AB763CC7D}" type="sibTrans" cxnId="{82F1BFE2-1A35-9F4F-9910-4765DA9E5F27}">
      <dgm:prSet/>
      <dgm:spPr/>
      <dgm:t>
        <a:bodyPr/>
        <a:lstStyle/>
        <a:p>
          <a:endParaRPr lang="zh-TW" altLang="en-US"/>
        </a:p>
      </dgm:t>
    </dgm:pt>
    <dgm:pt modelId="{116B7E06-F874-4848-A4B7-9F58AF987797}">
      <dgm:prSet/>
      <dgm:spPr/>
      <dgm:t>
        <a:bodyPr/>
        <a:lstStyle/>
        <a:p>
          <a:r>
            <a:rPr kumimoji="1" lang="zh-TW" altLang="en-US" dirty="0"/>
            <a:t>你都</a:t>
          </a:r>
          <a:r>
            <a:rPr kumimoji="1" lang="en-US" altLang="zh-TW" dirty="0"/>
            <a:t>…….</a:t>
          </a:r>
          <a:r>
            <a:rPr kumimoji="1" lang="zh-TW" altLang="en-US" dirty="0"/>
            <a:t>，你是</a:t>
          </a:r>
          <a:r>
            <a:rPr kumimoji="1" lang="en-US" altLang="zh-TW" dirty="0"/>
            <a:t>………</a:t>
          </a:r>
          <a:endParaRPr lang="zh-TW" altLang="en-US" dirty="0"/>
        </a:p>
      </dgm:t>
    </dgm:pt>
    <dgm:pt modelId="{1118EC94-F877-474A-B32E-0B62C07E333C}" type="parTrans" cxnId="{1F81F935-1FE6-6B42-B366-84C0CA50D853}">
      <dgm:prSet/>
      <dgm:spPr/>
      <dgm:t>
        <a:bodyPr/>
        <a:lstStyle/>
        <a:p>
          <a:endParaRPr lang="zh-TW" altLang="en-US"/>
        </a:p>
      </dgm:t>
    </dgm:pt>
    <dgm:pt modelId="{E28644D5-AD50-4E47-9267-2B223ACA84CA}" type="sibTrans" cxnId="{1F81F935-1FE6-6B42-B366-84C0CA50D853}">
      <dgm:prSet/>
      <dgm:spPr/>
      <dgm:t>
        <a:bodyPr/>
        <a:lstStyle/>
        <a:p>
          <a:endParaRPr lang="zh-TW" altLang="en-US"/>
        </a:p>
      </dgm:t>
    </dgm:pt>
    <dgm:pt modelId="{1159BF35-0ED3-F747-8693-B979ABC5653B}" type="pres">
      <dgm:prSet presAssocID="{9B02D9BB-B80A-A44B-AA9D-A10930A2782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38055D37-F4D2-DD46-B29E-484454E3D99C}" type="pres">
      <dgm:prSet presAssocID="{9B02D9BB-B80A-A44B-AA9D-A10930A27820}" presName="children" presStyleCnt="0"/>
      <dgm:spPr/>
    </dgm:pt>
    <dgm:pt modelId="{2086A525-8197-E24E-90A1-5DF1A4166C0E}" type="pres">
      <dgm:prSet presAssocID="{9B02D9BB-B80A-A44B-AA9D-A10930A27820}" presName="child1group" presStyleCnt="0"/>
      <dgm:spPr/>
    </dgm:pt>
    <dgm:pt modelId="{351EF119-E8ED-FB46-8F60-AA82D3F6F646}" type="pres">
      <dgm:prSet presAssocID="{9B02D9BB-B80A-A44B-AA9D-A10930A27820}" presName="child1" presStyleLbl="bgAcc1" presStyleIdx="0" presStyleCnt="4"/>
      <dgm:spPr/>
    </dgm:pt>
    <dgm:pt modelId="{A04FE271-D5C8-684A-878A-3F9F9A0878D0}" type="pres">
      <dgm:prSet presAssocID="{9B02D9BB-B80A-A44B-AA9D-A10930A27820}" presName="child1Text" presStyleLbl="bgAcc1" presStyleIdx="0" presStyleCnt="4">
        <dgm:presLayoutVars>
          <dgm:bulletEnabled val="1"/>
        </dgm:presLayoutVars>
      </dgm:prSet>
      <dgm:spPr/>
    </dgm:pt>
    <dgm:pt modelId="{8313620B-6A26-0341-A86E-85E3B9C29734}" type="pres">
      <dgm:prSet presAssocID="{9B02D9BB-B80A-A44B-AA9D-A10930A27820}" presName="child2group" presStyleCnt="0"/>
      <dgm:spPr/>
    </dgm:pt>
    <dgm:pt modelId="{980CFCE0-74EB-6244-B6C7-437CAC918420}" type="pres">
      <dgm:prSet presAssocID="{9B02D9BB-B80A-A44B-AA9D-A10930A27820}" presName="child2" presStyleLbl="bgAcc1" presStyleIdx="1" presStyleCnt="4"/>
      <dgm:spPr/>
    </dgm:pt>
    <dgm:pt modelId="{2C7C8BB1-E704-7741-AB77-D7615F3DAE20}" type="pres">
      <dgm:prSet presAssocID="{9B02D9BB-B80A-A44B-AA9D-A10930A27820}" presName="child2Text" presStyleLbl="bgAcc1" presStyleIdx="1" presStyleCnt="4">
        <dgm:presLayoutVars>
          <dgm:bulletEnabled val="1"/>
        </dgm:presLayoutVars>
      </dgm:prSet>
      <dgm:spPr/>
    </dgm:pt>
    <dgm:pt modelId="{334B5B45-BEA8-574C-8C82-B2B01D7A675D}" type="pres">
      <dgm:prSet presAssocID="{9B02D9BB-B80A-A44B-AA9D-A10930A27820}" presName="child3group" presStyleCnt="0"/>
      <dgm:spPr/>
    </dgm:pt>
    <dgm:pt modelId="{AA7C7EFF-A42A-C145-8A4F-29AD38A5F9A4}" type="pres">
      <dgm:prSet presAssocID="{9B02D9BB-B80A-A44B-AA9D-A10930A27820}" presName="child3" presStyleLbl="bgAcc1" presStyleIdx="2" presStyleCnt="4"/>
      <dgm:spPr/>
    </dgm:pt>
    <dgm:pt modelId="{C2ECC533-CD20-D449-A10D-4CDEDAB39877}" type="pres">
      <dgm:prSet presAssocID="{9B02D9BB-B80A-A44B-AA9D-A10930A27820}" presName="child3Text" presStyleLbl="bgAcc1" presStyleIdx="2" presStyleCnt="4">
        <dgm:presLayoutVars>
          <dgm:bulletEnabled val="1"/>
        </dgm:presLayoutVars>
      </dgm:prSet>
      <dgm:spPr/>
    </dgm:pt>
    <dgm:pt modelId="{B942153A-F73C-BC44-89B2-9504F65FF6CD}" type="pres">
      <dgm:prSet presAssocID="{9B02D9BB-B80A-A44B-AA9D-A10930A27820}" presName="child4group" presStyleCnt="0"/>
      <dgm:spPr/>
    </dgm:pt>
    <dgm:pt modelId="{DCF5E857-C05F-8040-B16D-BF16D396B926}" type="pres">
      <dgm:prSet presAssocID="{9B02D9BB-B80A-A44B-AA9D-A10930A27820}" presName="child4" presStyleLbl="bgAcc1" presStyleIdx="3" presStyleCnt="4"/>
      <dgm:spPr/>
    </dgm:pt>
    <dgm:pt modelId="{19A65F5F-9BA5-B741-8D1D-6BBB14EAF664}" type="pres">
      <dgm:prSet presAssocID="{9B02D9BB-B80A-A44B-AA9D-A10930A27820}" presName="child4Text" presStyleLbl="bgAcc1" presStyleIdx="3" presStyleCnt="4">
        <dgm:presLayoutVars>
          <dgm:bulletEnabled val="1"/>
        </dgm:presLayoutVars>
      </dgm:prSet>
      <dgm:spPr/>
    </dgm:pt>
    <dgm:pt modelId="{885168B7-AC53-CA43-93B1-2CF84061D397}" type="pres">
      <dgm:prSet presAssocID="{9B02D9BB-B80A-A44B-AA9D-A10930A27820}" presName="childPlaceholder" presStyleCnt="0"/>
      <dgm:spPr/>
    </dgm:pt>
    <dgm:pt modelId="{568C75FF-4476-1242-8A1C-82F7C10C0285}" type="pres">
      <dgm:prSet presAssocID="{9B02D9BB-B80A-A44B-AA9D-A10930A27820}" presName="circle" presStyleCnt="0"/>
      <dgm:spPr/>
    </dgm:pt>
    <dgm:pt modelId="{13848C9C-D1B7-2041-B836-3C62595CA3C3}" type="pres">
      <dgm:prSet presAssocID="{9B02D9BB-B80A-A44B-AA9D-A10930A2782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BDEF21B-F5D1-2040-AAD4-4F50FD2C03A4}" type="pres">
      <dgm:prSet presAssocID="{9B02D9BB-B80A-A44B-AA9D-A10930A2782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9569E40-EF7B-B242-9437-BAA6115275B9}" type="pres">
      <dgm:prSet presAssocID="{9B02D9BB-B80A-A44B-AA9D-A10930A2782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0485DDF-DEBA-CB43-A1FC-16E5A8FF5577}" type="pres">
      <dgm:prSet presAssocID="{9B02D9BB-B80A-A44B-AA9D-A10930A2782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61B6290-4D74-DF4B-AB8F-1FC9FF746132}" type="pres">
      <dgm:prSet presAssocID="{9B02D9BB-B80A-A44B-AA9D-A10930A27820}" presName="quadrantPlaceholder" presStyleCnt="0"/>
      <dgm:spPr/>
    </dgm:pt>
    <dgm:pt modelId="{5C094BDE-8D8F-0F41-8F80-D90CEB884034}" type="pres">
      <dgm:prSet presAssocID="{9B02D9BB-B80A-A44B-AA9D-A10930A27820}" presName="center1" presStyleLbl="fgShp" presStyleIdx="0" presStyleCnt="2"/>
      <dgm:spPr/>
    </dgm:pt>
    <dgm:pt modelId="{5F7423AC-2F38-F043-B0A8-8DDB746DE109}" type="pres">
      <dgm:prSet presAssocID="{9B02D9BB-B80A-A44B-AA9D-A10930A27820}" presName="center2" presStyleLbl="fgShp" presStyleIdx="1" presStyleCnt="2"/>
      <dgm:spPr/>
    </dgm:pt>
  </dgm:ptLst>
  <dgm:cxnLst>
    <dgm:cxn modelId="{DBE28D02-E327-DF4A-8C46-5AC86BD18A9F}" type="presOf" srcId="{E10FBC16-8C9E-CD46-BE8C-D645BFEFB819}" destId="{13848C9C-D1B7-2041-B836-3C62595CA3C3}" srcOrd="0" destOrd="0" presId="urn:microsoft.com/office/officeart/2005/8/layout/cycle4"/>
    <dgm:cxn modelId="{565F380A-A2B7-6643-A3CC-4DC6BF1E0E20}" srcId="{48649E70-959A-364F-9AA5-ECD6C336606F}" destId="{D48F87C8-5CCA-6848-B2D1-4718CFE4DCCE}" srcOrd="0" destOrd="0" parTransId="{0620D0C0-FAC9-3B4A-A713-9C7B8B2FDE59}" sibTransId="{DC798911-371F-CA4F-87B0-D61E6508DE54}"/>
    <dgm:cxn modelId="{23987613-6B3F-BD42-A6A6-5D9A1DD20BC4}" type="presOf" srcId="{D48F87C8-5CCA-6848-B2D1-4718CFE4DCCE}" destId="{2C7C8BB1-E704-7741-AB77-D7615F3DAE20}" srcOrd="1" destOrd="0" presId="urn:microsoft.com/office/officeart/2005/8/layout/cycle4"/>
    <dgm:cxn modelId="{B6EDCF26-7777-6D4A-B8F7-073859311900}" type="presOf" srcId="{116B7E06-F874-4848-A4B7-9F58AF987797}" destId="{351EF119-E8ED-FB46-8F60-AA82D3F6F646}" srcOrd="0" destOrd="0" presId="urn:microsoft.com/office/officeart/2005/8/layout/cycle4"/>
    <dgm:cxn modelId="{1F81F935-1FE6-6B42-B366-84C0CA50D853}" srcId="{E10FBC16-8C9E-CD46-BE8C-D645BFEFB819}" destId="{116B7E06-F874-4848-A4B7-9F58AF987797}" srcOrd="0" destOrd="0" parTransId="{1118EC94-F877-474A-B32E-0B62C07E333C}" sibTransId="{E28644D5-AD50-4E47-9267-2B223ACA84CA}"/>
    <dgm:cxn modelId="{F0E2D342-E590-0247-A922-E19840FD384F}" srcId="{3CD764F7-670B-E544-BC5B-65A23E9B85F5}" destId="{2F206A92-5CB3-B54F-8BB6-C741FBAB7BB8}" srcOrd="0" destOrd="0" parTransId="{51738BA3-9D43-3B44-96B7-944C2F56A4AA}" sibTransId="{A7040B98-AABC-7C41-99E2-392D1AC85739}"/>
    <dgm:cxn modelId="{CC799B45-6EF9-8E42-9E8C-80A2E6C0511F}" srcId="{C48DF831-0E29-5F4A-BE18-1DC59BEA8918}" destId="{4BFF0437-C6E7-D54B-8707-6B60545FF1B8}" srcOrd="0" destOrd="0" parTransId="{1EB1982F-1196-B641-9B71-67E5B7FE00F0}" sibTransId="{7578E0BC-F9EA-8643-BD8C-F01CD93FEA03}"/>
    <dgm:cxn modelId="{AD084F4E-1C98-5846-A191-8F9BFFE8763F}" srcId="{9B02D9BB-B80A-A44B-AA9D-A10930A27820}" destId="{48649E70-959A-364F-9AA5-ECD6C336606F}" srcOrd="1" destOrd="0" parTransId="{8B45BAE6-DC2E-9D47-BE7F-5C09164B6C07}" sibTransId="{4D3CCB2F-E848-264D-89FB-1C3708E19D79}"/>
    <dgm:cxn modelId="{4E054D69-CF6C-924D-B461-3AD841B043B8}" type="presOf" srcId="{9B02D9BB-B80A-A44B-AA9D-A10930A27820}" destId="{1159BF35-0ED3-F747-8693-B979ABC5653B}" srcOrd="0" destOrd="0" presId="urn:microsoft.com/office/officeart/2005/8/layout/cycle4"/>
    <dgm:cxn modelId="{BCB56F75-6AC5-AD44-BE06-85BF6A565C28}" type="presOf" srcId="{F4C67167-2630-CC4E-8691-13ED0959C9E6}" destId="{D9569E40-EF7B-B242-9437-BAA6115275B9}" srcOrd="0" destOrd="0" presId="urn:microsoft.com/office/officeart/2005/8/layout/cycle4"/>
    <dgm:cxn modelId="{4AA6CF94-5D63-3943-AF2A-0A608AEFA73E}" srcId="{9B02D9BB-B80A-A44B-AA9D-A10930A27820}" destId="{C48DF831-0E29-5F4A-BE18-1DC59BEA8918}" srcOrd="3" destOrd="0" parTransId="{A6D9C386-BC15-9348-AED5-60A3F2E7B332}" sibTransId="{66D108A5-94A6-F742-B167-33DE3B81E069}"/>
    <dgm:cxn modelId="{D72778A5-E7A3-8241-869B-A2203400F4FA}" srcId="{F4C67167-2630-CC4E-8691-13ED0959C9E6}" destId="{48012D90-7DCB-F94E-BDEF-17F61C860165}" srcOrd="0" destOrd="0" parTransId="{B9E5F90A-62CD-9041-A058-96F8E46180E9}" sibTransId="{7AB4C17C-F01A-E544-A6FD-59F89E44CFD3}"/>
    <dgm:cxn modelId="{7FC87BAB-F210-1A44-BF90-0E19F19804DD}" srcId="{9B02D9BB-B80A-A44B-AA9D-A10930A27820}" destId="{F4C67167-2630-CC4E-8691-13ED0959C9E6}" srcOrd="2" destOrd="0" parTransId="{3B86F12A-F41A-2F40-A956-B8E2CA44D9FA}" sibTransId="{3CCDD5FD-270D-C144-BC1C-E429ACD3D89B}"/>
    <dgm:cxn modelId="{DC6491B4-E501-364D-9B01-8CAEE89B35EF}" type="presOf" srcId="{48012D90-7DCB-F94E-BDEF-17F61C860165}" destId="{AA7C7EFF-A42A-C145-8A4F-29AD38A5F9A4}" srcOrd="0" destOrd="0" presId="urn:microsoft.com/office/officeart/2005/8/layout/cycle4"/>
    <dgm:cxn modelId="{B9D9F2B8-CE92-4D42-9439-DE8542E6DD35}" type="presOf" srcId="{116B7E06-F874-4848-A4B7-9F58AF987797}" destId="{A04FE271-D5C8-684A-878A-3F9F9A0878D0}" srcOrd="1" destOrd="0" presId="urn:microsoft.com/office/officeart/2005/8/layout/cycle4"/>
    <dgm:cxn modelId="{557013BD-A94D-244A-829D-9946E3AFEF8D}" type="presOf" srcId="{C48DF831-0E29-5F4A-BE18-1DC59BEA8918}" destId="{80485DDF-DEBA-CB43-A1FC-16E5A8FF5577}" srcOrd="0" destOrd="0" presId="urn:microsoft.com/office/officeart/2005/8/layout/cycle4"/>
    <dgm:cxn modelId="{61D3B6BD-EE44-6A47-A014-9AA800A6A68B}" type="presOf" srcId="{48649E70-959A-364F-9AA5-ECD6C336606F}" destId="{EBDEF21B-F5D1-2040-AAD4-4F50FD2C03A4}" srcOrd="0" destOrd="0" presId="urn:microsoft.com/office/officeart/2005/8/layout/cycle4"/>
    <dgm:cxn modelId="{56BC9DBE-A7FF-8149-AFD0-75325E17CC4F}" srcId="{9B02D9BB-B80A-A44B-AA9D-A10930A27820}" destId="{3CD764F7-670B-E544-BC5B-65A23E9B85F5}" srcOrd="4" destOrd="0" parTransId="{E9A665C2-0035-2C41-841D-AA856F8B8506}" sibTransId="{18A53BC3-460C-BF4B-90D2-AEA50C36B377}"/>
    <dgm:cxn modelId="{AF74BCC0-3B09-9B46-AE97-ED9541786F9E}" type="presOf" srcId="{4BFF0437-C6E7-D54B-8707-6B60545FF1B8}" destId="{DCF5E857-C05F-8040-B16D-BF16D396B926}" srcOrd="0" destOrd="0" presId="urn:microsoft.com/office/officeart/2005/8/layout/cycle4"/>
    <dgm:cxn modelId="{60ED2AD8-1EE6-004B-8ACF-DAA1DB53F1E9}" type="presOf" srcId="{48012D90-7DCB-F94E-BDEF-17F61C860165}" destId="{C2ECC533-CD20-D449-A10D-4CDEDAB39877}" srcOrd="1" destOrd="0" presId="urn:microsoft.com/office/officeart/2005/8/layout/cycle4"/>
    <dgm:cxn modelId="{ACDC2FDA-AAC6-CC41-AA53-D1A7DACE3D9E}" type="presOf" srcId="{4BFF0437-C6E7-D54B-8707-6B60545FF1B8}" destId="{19A65F5F-9BA5-B741-8D1D-6BBB14EAF664}" srcOrd="1" destOrd="0" presId="urn:microsoft.com/office/officeart/2005/8/layout/cycle4"/>
    <dgm:cxn modelId="{08DD62DF-3910-4140-890D-E068FDE3E22B}" type="presOf" srcId="{D48F87C8-5CCA-6848-B2D1-4718CFE4DCCE}" destId="{980CFCE0-74EB-6244-B6C7-437CAC918420}" srcOrd="0" destOrd="0" presId="urn:microsoft.com/office/officeart/2005/8/layout/cycle4"/>
    <dgm:cxn modelId="{82F1BFE2-1A35-9F4F-9910-4765DA9E5F27}" srcId="{9B02D9BB-B80A-A44B-AA9D-A10930A27820}" destId="{E10FBC16-8C9E-CD46-BE8C-D645BFEFB819}" srcOrd="0" destOrd="0" parTransId="{85D5AC44-2114-014C-98BD-25FC210A20AF}" sibTransId="{89D04A5B-F7CE-614A-BA80-1B9AB763CC7D}"/>
    <dgm:cxn modelId="{D565114C-405C-8E4C-85D9-3E55E11D8A42}" type="presParOf" srcId="{1159BF35-0ED3-F747-8693-B979ABC5653B}" destId="{38055D37-F4D2-DD46-B29E-484454E3D99C}" srcOrd="0" destOrd="0" presId="urn:microsoft.com/office/officeart/2005/8/layout/cycle4"/>
    <dgm:cxn modelId="{5CBF6038-70C7-294F-8339-B73218F1DB30}" type="presParOf" srcId="{38055D37-F4D2-DD46-B29E-484454E3D99C}" destId="{2086A525-8197-E24E-90A1-5DF1A4166C0E}" srcOrd="0" destOrd="0" presId="urn:microsoft.com/office/officeart/2005/8/layout/cycle4"/>
    <dgm:cxn modelId="{2A01717B-C0F8-1047-AF29-910EE4BC0ECB}" type="presParOf" srcId="{2086A525-8197-E24E-90A1-5DF1A4166C0E}" destId="{351EF119-E8ED-FB46-8F60-AA82D3F6F646}" srcOrd="0" destOrd="0" presId="urn:microsoft.com/office/officeart/2005/8/layout/cycle4"/>
    <dgm:cxn modelId="{E40EDDCB-45D9-8448-987A-EABA1C293841}" type="presParOf" srcId="{2086A525-8197-E24E-90A1-5DF1A4166C0E}" destId="{A04FE271-D5C8-684A-878A-3F9F9A0878D0}" srcOrd="1" destOrd="0" presId="urn:microsoft.com/office/officeart/2005/8/layout/cycle4"/>
    <dgm:cxn modelId="{BFA680DA-66BE-F546-B328-7C75B7B60FAA}" type="presParOf" srcId="{38055D37-F4D2-DD46-B29E-484454E3D99C}" destId="{8313620B-6A26-0341-A86E-85E3B9C29734}" srcOrd="1" destOrd="0" presId="urn:microsoft.com/office/officeart/2005/8/layout/cycle4"/>
    <dgm:cxn modelId="{377A372D-DC76-414F-854D-09FD544B174C}" type="presParOf" srcId="{8313620B-6A26-0341-A86E-85E3B9C29734}" destId="{980CFCE0-74EB-6244-B6C7-437CAC918420}" srcOrd="0" destOrd="0" presId="urn:microsoft.com/office/officeart/2005/8/layout/cycle4"/>
    <dgm:cxn modelId="{B08D6E8B-67BA-AD4C-8F70-B32BD6097231}" type="presParOf" srcId="{8313620B-6A26-0341-A86E-85E3B9C29734}" destId="{2C7C8BB1-E704-7741-AB77-D7615F3DAE20}" srcOrd="1" destOrd="0" presId="urn:microsoft.com/office/officeart/2005/8/layout/cycle4"/>
    <dgm:cxn modelId="{C534A6CD-6716-2D4C-BB75-4312BA615B66}" type="presParOf" srcId="{38055D37-F4D2-DD46-B29E-484454E3D99C}" destId="{334B5B45-BEA8-574C-8C82-B2B01D7A675D}" srcOrd="2" destOrd="0" presId="urn:microsoft.com/office/officeart/2005/8/layout/cycle4"/>
    <dgm:cxn modelId="{A15D7FF5-565C-A34D-8B3E-1E8D68611518}" type="presParOf" srcId="{334B5B45-BEA8-574C-8C82-B2B01D7A675D}" destId="{AA7C7EFF-A42A-C145-8A4F-29AD38A5F9A4}" srcOrd="0" destOrd="0" presId="urn:microsoft.com/office/officeart/2005/8/layout/cycle4"/>
    <dgm:cxn modelId="{290FD3FF-0B38-4847-A7E2-733643980C86}" type="presParOf" srcId="{334B5B45-BEA8-574C-8C82-B2B01D7A675D}" destId="{C2ECC533-CD20-D449-A10D-4CDEDAB39877}" srcOrd="1" destOrd="0" presId="urn:microsoft.com/office/officeart/2005/8/layout/cycle4"/>
    <dgm:cxn modelId="{3B249857-8AE9-554A-A2CB-5276EDB55C51}" type="presParOf" srcId="{38055D37-F4D2-DD46-B29E-484454E3D99C}" destId="{B942153A-F73C-BC44-89B2-9504F65FF6CD}" srcOrd="3" destOrd="0" presId="urn:microsoft.com/office/officeart/2005/8/layout/cycle4"/>
    <dgm:cxn modelId="{8B3D962B-9491-FF4E-A39F-569D6D22AA9A}" type="presParOf" srcId="{B942153A-F73C-BC44-89B2-9504F65FF6CD}" destId="{DCF5E857-C05F-8040-B16D-BF16D396B926}" srcOrd="0" destOrd="0" presId="urn:microsoft.com/office/officeart/2005/8/layout/cycle4"/>
    <dgm:cxn modelId="{110EDF83-359A-4247-819A-A711A8DEB422}" type="presParOf" srcId="{B942153A-F73C-BC44-89B2-9504F65FF6CD}" destId="{19A65F5F-9BA5-B741-8D1D-6BBB14EAF664}" srcOrd="1" destOrd="0" presId="urn:microsoft.com/office/officeart/2005/8/layout/cycle4"/>
    <dgm:cxn modelId="{B483AE39-BA48-044A-A306-5B3B5B64C570}" type="presParOf" srcId="{38055D37-F4D2-DD46-B29E-484454E3D99C}" destId="{885168B7-AC53-CA43-93B1-2CF84061D397}" srcOrd="4" destOrd="0" presId="urn:microsoft.com/office/officeart/2005/8/layout/cycle4"/>
    <dgm:cxn modelId="{1FDCA417-37D6-4B47-950F-1C1940A65EB3}" type="presParOf" srcId="{1159BF35-0ED3-F747-8693-B979ABC5653B}" destId="{568C75FF-4476-1242-8A1C-82F7C10C0285}" srcOrd="1" destOrd="0" presId="urn:microsoft.com/office/officeart/2005/8/layout/cycle4"/>
    <dgm:cxn modelId="{7D696F2D-D136-054F-BD26-29880CCBED3A}" type="presParOf" srcId="{568C75FF-4476-1242-8A1C-82F7C10C0285}" destId="{13848C9C-D1B7-2041-B836-3C62595CA3C3}" srcOrd="0" destOrd="0" presId="urn:microsoft.com/office/officeart/2005/8/layout/cycle4"/>
    <dgm:cxn modelId="{63FED518-7AA1-5C4A-AF01-5A761CD64576}" type="presParOf" srcId="{568C75FF-4476-1242-8A1C-82F7C10C0285}" destId="{EBDEF21B-F5D1-2040-AAD4-4F50FD2C03A4}" srcOrd="1" destOrd="0" presId="urn:microsoft.com/office/officeart/2005/8/layout/cycle4"/>
    <dgm:cxn modelId="{45021C86-C3E7-6944-8502-D93BF3401198}" type="presParOf" srcId="{568C75FF-4476-1242-8A1C-82F7C10C0285}" destId="{D9569E40-EF7B-B242-9437-BAA6115275B9}" srcOrd="2" destOrd="0" presId="urn:microsoft.com/office/officeart/2005/8/layout/cycle4"/>
    <dgm:cxn modelId="{BA1E78A2-90C6-014F-9677-0482611C29B8}" type="presParOf" srcId="{568C75FF-4476-1242-8A1C-82F7C10C0285}" destId="{80485DDF-DEBA-CB43-A1FC-16E5A8FF5577}" srcOrd="3" destOrd="0" presId="urn:microsoft.com/office/officeart/2005/8/layout/cycle4"/>
    <dgm:cxn modelId="{CA070D40-BB2F-D140-82BF-990BD21B3589}" type="presParOf" srcId="{568C75FF-4476-1242-8A1C-82F7C10C0285}" destId="{D61B6290-4D74-DF4B-AB8F-1FC9FF746132}" srcOrd="4" destOrd="0" presId="urn:microsoft.com/office/officeart/2005/8/layout/cycle4"/>
    <dgm:cxn modelId="{24AB56C1-9ADB-CF42-B170-01C7CC5B6B60}" type="presParOf" srcId="{1159BF35-0ED3-F747-8693-B979ABC5653B}" destId="{5C094BDE-8D8F-0F41-8F80-D90CEB884034}" srcOrd="2" destOrd="0" presId="urn:microsoft.com/office/officeart/2005/8/layout/cycle4"/>
    <dgm:cxn modelId="{4A0A47A4-3727-E140-AB10-8129DAFC8E21}" type="presParOf" srcId="{1159BF35-0ED3-F747-8693-B979ABC5653B}" destId="{5F7423AC-2F38-F043-B0A8-8DDB746DE10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BDDBB6-5A7D-2E43-AF5A-936EC707556F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E0D8473-98DB-2146-A846-C23FC2D9A0E4}">
      <dgm:prSet phldrT="[文字]"/>
      <dgm:spPr/>
      <dgm:t>
        <a:bodyPr/>
        <a:lstStyle/>
        <a:p>
          <a:r>
            <a:rPr lang="zh-TW" altLang="en-US" dirty="0"/>
            <a:t>抨擊（</a:t>
          </a:r>
          <a:r>
            <a:rPr lang="en-US" altLang="zh-TW" dirty="0"/>
            <a:t>criticism</a:t>
          </a:r>
          <a:r>
            <a:rPr lang="zh-TW" altLang="en-US" dirty="0"/>
            <a:t>）</a:t>
          </a:r>
        </a:p>
      </dgm:t>
    </dgm:pt>
    <dgm:pt modelId="{C2D1CDE6-1685-064D-B2AE-6890A08C687B}" type="parTrans" cxnId="{C5A79603-B0C5-4147-930C-AA5CA9F7760B}">
      <dgm:prSet/>
      <dgm:spPr/>
      <dgm:t>
        <a:bodyPr/>
        <a:lstStyle/>
        <a:p>
          <a:endParaRPr lang="zh-TW" altLang="en-US"/>
        </a:p>
      </dgm:t>
    </dgm:pt>
    <dgm:pt modelId="{2BCE198D-1C4C-8246-95BF-FBFDCD0B018B}" type="sibTrans" cxnId="{C5A79603-B0C5-4147-930C-AA5CA9F7760B}">
      <dgm:prSet/>
      <dgm:spPr/>
      <dgm:t>
        <a:bodyPr/>
        <a:lstStyle/>
        <a:p>
          <a:endParaRPr lang="zh-TW" altLang="en-US"/>
        </a:p>
      </dgm:t>
    </dgm:pt>
    <dgm:pt modelId="{5D0A5656-A3BA-FC4A-8CB7-39FDFD46FC94}">
      <dgm:prSet phldrT="[文字]"/>
      <dgm:spPr/>
      <dgm:t>
        <a:bodyPr/>
        <a:lstStyle/>
        <a:p>
          <a:r>
            <a:rPr lang="zh-TW" altLang="en-US" dirty="0"/>
            <a:t>溫和起始</a:t>
          </a:r>
        </a:p>
      </dgm:t>
    </dgm:pt>
    <dgm:pt modelId="{213144BE-FD4C-6543-A75E-CF4758905625}" type="parTrans" cxnId="{6EC1C5DC-CDA2-854E-9A90-081117B54877}">
      <dgm:prSet/>
      <dgm:spPr/>
      <dgm:t>
        <a:bodyPr/>
        <a:lstStyle/>
        <a:p>
          <a:endParaRPr lang="zh-TW" altLang="en-US"/>
        </a:p>
      </dgm:t>
    </dgm:pt>
    <dgm:pt modelId="{B336F191-CE21-9C46-BA31-361F42D4CC2E}" type="sibTrans" cxnId="{6EC1C5DC-CDA2-854E-9A90-081117B54877}">
      <dgm:prSet/>
      <dgm:spPr/>
      <dgm:t>
        <a:bodyPr/>
        <a:lstStyle/>
        <a:p>
          <a:endParaRPr lang="zh-TW" altLang="en-US"/>
        </a:p>
      </dgm:t>
    </dgm:pt>
    <dgm:pt modelId="{519A0A49-0AD0-204C-9B4D-E6E5406D49C1}">
      <dgm:prSet phldrT="[文字]"/>
      <dgm:spPr/>
      <dgm:t>
        <a:bodyPr/>
        <a:lstStyle/>
        <a:p>
          <a:r>
            <a:rPr lang="zh-TW" altLang="en-US" dirty="0"/>
            <a:t>防衛</a:t>
          </a:r>
          <a:endParaRPr lang="en-US" altLang="zh-TW" dirty="0"/>
        </a:p>
        <a:p>
          <a:r>
            <a:rPr lang="zh-TW" altLang="en-US" dirty="0"/>
            <a:t>（</a:t>
          </a:r>
          <a:r>
            <a:rPr lang="en-US" altLang="zh-TW" dirty="0"/>
            <a:t>Defensiveness</a:t>
          </a:r>
          <a:r>
            <a:rPr lang="zh-TW" altLang="en-US" dirty="0"/>
            <a:t>）</a:t>
          </a:r>
        </a:p>
      </dgm:t>
    </dgm:pt>
    <dgm:pt modelId="{38EAB841-8148-2845-81C7-29C0FB726405}" type="parTrans" cxnId="{5F96E834-38B3-C343-9B9F-FA2C161FDBFA}">
      <dgm:prSet/>
      <dgm:spPr/>
      <dgm:t>
        <a:bodyPr/>
        <a:lstStyle/>
        <a:p>
          <a:endParaRPr lang="zh-TW" altLang="en-US"/>
        </a:p>
      </dgm:t>
    </dgm:pt>
    <dgm:pt modelId="{819061CC-5714-744F-A766-35111EC74914}" type="sibTrans" cxnId="{5F96E834-38B3-C343-9B9F-FA2C161FDBFA}">
      <dgm:prSet/>
      <dgm:spPr/>
      <dgm:t>
        <a:bodyPr/>
        <a:lstStyle/>
        <a:p>
          <a:endParaRPr lang="zh-TW" altLang="en-US"/>
        </a:p>
      </dgm:t>
    </dgm:pt>
    <dgm:pt modelId="{9945CB54-E0ED-E841-87B0-20AF68F4F044}">
      <dgm:prSet phldrT="[文字]"/>
      <dgm:spPr/>
      <dgm:t>
        <a:bodyPr/>
        <a:lstStyle/>
        <a:p>
          <a:r>
            <a:rPr lang="zh-TW" altLang="en-US" dirty="0"/>
            <a:t>承認責任</a:t>
          </a:r>
        </a:p>
      </dgm:t>
    </dgm:pt>
    <dgm:pt modelId="{5B25B1FA-8603-5444-9413-8517C6ED1869}" type="parTrans" cxnId="{C8640A86-2CD2-9F42-A6B5-37166EAE437D}">
      <dgm:prSet/>
      <dgm:spPr/>
      <dgm:t>
        <a:bodyPr/>
        <a:lstStyle/>
        <a:p>
          <a:endParaRPr lang="zh-TW" altLang="en-US"/>
        </a:p>
      </dgm:t>
    </dgm:pt>
    <dgm:pt modelId="{2430A64B-88BF-1A4A-B5C8-8B965C69082B}" type="sibTrans" cxnId="{C8640A86-2CD2-9F42-A6B5-37166EAE437D}">
      <dgm:prSet/>
      <dgm:spPr/>
      <dgm:t>
        <a:bodyPr/>
        <a:lstStyle/>
        <a:p>
          <a:endParaRPr lang="zh-TW" altLang="en-US"/>
        </a:p>
      </dgm:t>
    </dgm:pt>
    <dgm:pt modelId="{2C1CFB90-9B67-2748-8901-AC07F235D7A3}">
      <dgm:prSet phldrT="[文字]"/>
      <dgm:spPr/>
      <dgm:t>
        <a:bodyPr/>
        <a:lstStyle/>
        <a:p>
          <a:r>
            <a:rPr lang="zh-TW" altLang="en-US" dirty="0"/>
            <a:t>輕蔑</a:t>
          </a:r>
          <a:endParaRPr lang="en-US" altLang="zh-TW" dirty="0"/>
        </a:p>
        <a:p>
          <a:r>
            <a:rPr lang="zh-TW" altLang="en-US" dirty="0"/>
            <a:t>（</a:t>
          </a:r>
          <a:r>
            <a:rPr lang="en-US" altLang="zh-TW" dirty="0"/>
            <a:t>contempt</a:t>
          </a:r>
          <a:r>
            <a:rPr lang="zh-TW" altLang="en-US" dirty="0"/>
            <a:t>）</a:t>
          </a:r>
        </a:p>
      </dgm:t>
    </dgm:pt>
    <dgm:pt modelId="{5C3A3583-7763-984D-95F1-7C0A88F32180}" type="parTrans" cxnId="{F25EC699-BA00-954A-97D2-2468EDD1BA38}">
      <dgm:prSet/>
      <dgm:spPr/>
      <dgm:t>
        <a:bodyPr/>
        <a:lstStyle/>
        <a:p>
          <a:endParaRPr lang="zh-TW" altLang="en-US"/>
        </a:p>
      </dgm:t>
    </dgm:pt>
    <dgm:pt modelId="{64D6AEE0-D569-7D40-BCE9-EE852514148A}" type="sibTrans" cxnId="{F25EC699-BA00-954A-97D2-2468EDD1BA38}">
      <dgm:prSet/>
      <dgm:spPr/>
      <dgm:t>
        <a:bodyPr/>
        <a:lstStyle/>
        <a:p>
          <a:endParaRPr lang="zh-TW" altLang="en-US"/>
        </a:p>
      </dgm:t>
    </dgm:pt>
    <dgm:pt modelId="{76A49F38-988B-7547-9DE6-3CA5DA8FD87B}">
      <dgm:prSet phldrT="[文字]"/>
      <dgm:spPr/>
      <dgm:t>
        <a:bodyPr/>
        <a:lstStyle/>
        <a:p>
          <a:r>
            <a:rPr lang="zh-TW" altLang="en-US" dirty="0"/>
            <a:t>建立激賞的文化</a:t>
          </a:r>
        </a:p>
      </dgm:t>
    </dgm:pt>
    <dgm:pt modelId="{C128868D-39C4-0F4A-8B91-B06C00E8B548}" type="parTrans" cxnId="{4590A0DE-6D26-8842-AFB1-8C4D99298109}">
      <dgm:prSet/>
      <dgm:spPr/>
      <dgm:t>
        <a:bodyPr/>
        <a:lstStyle/>
        <a:p>
          <a:endParaRPr lang="zh-TW" altLang="en-US"/>
        </a:p>
      </dgm:t>
    </dgm:pt>
    <dgm:pt modelId="{C17C239B-121D-CE46-88FC-975776B34A65}" type="sibTrans" cxnId="{4590A0DE-6D26-8842-AFB1-8C4D99298109}">
      <dgm:prSet/>
      <dgm:spPr/>
      <dgm:t>
        <a:bodyPr/>
        <a:lstStyle/>
        <a:p>
          <a:endParaRPr lang="zh-TW" altLang="en-US"/>
        </a:p>
      </dgm:t>
    </dgm:pt>
    <dgm:pt modelId="{BE8E5476-D693-F54A-BB2B-322BD2239C72}">
      <dgm:prSet phldrT="[文字]"/>
      <dgm:spPr/>
      <dgm:t>
        <a:bodyPr/>
        <a:lstStyle/>
        <a:p>
          <a:r>
            <a:rPr lang="zh-TW" altLang="en-US" dirty="0"/>
            <a:t>築高牆</a:t>
          </a:r>
          <a:br>
            <a:rPr lang="en-US" altLang="zh-TW" dirty="0"/>
          </a:br>
          <a:r>
            <a:rPr lang="zh-TW" altLang="en-US" dirty="0"/>
            <a:t>（</a:t>
          </a:r>
          <a:r>
            <a:rPr lang="en-US" altLang="zh-TW" dirty="0"/>
            <a:t>stonewalling</a:t>
          </a:r>
          <a:r>
            <a:rPr lang="zh-TW" altLang="en-US" dirty="0"/>
            <a:t>）</a:t>
          </a:r>
        </a:p>
      </dgm:t>
    </dgm:pt>
    <dgm:pt modelId="{3AB42C16-4960-8041-BC29-DE5651890E2D}" type="parTrans" cxnId="{861D9862-EC8A-9143-AD93-E4D5D25AE3F5}">
      <dgm:prSet/>
      <dgm:spPr/>
      <dgm:t>
        <a:bodyPr/>
        <a:lstStyle/>
        <a:p>
          <a:endParaRPr lang="zh-TW" altLang="en-US"/>
        </a:p>
      </dgm:t>
    </dgm:pt>
    <dgm:pt modelId="{A1CC1EBC-33D0-3C47-840A-CC3AEEA5B57E}" type="sibTrans" cxnId="{861D9862-EC8A-9143-AD93-E4D5D25AE3F5}">
      <dgm:prSet/>
      <dgm:spPr/>
      <dgm:t>
        <a:bodyPr/>
        <a:lstStyle/>
        <a:p>
          <a:endParaRPr lang="zh-TW" altLang="en-US"/>
        </a:p>
      </dgm:t>
    </dgm:pt>
    <dgm:pt modelId="{ADDA0433-C192-2B4D-A656-2C4299145172}">
      <dgm:prSet/>
      <dgm:spPr/>
      <dgm:t>
        <a:bodyPr/>
        <a:lstStyle/>
        <a:p>
          <a:r>
            <a:rPr lang="zh-TW" altLang="en-US" dirty="0"/>
            <a:t>進行自我安撫</a:t>
          </a:r>
        </a:p>
      </dgm:t>
    </dgm:pt>
    <dgm:pt modelId="{C8EC0778-3D9A-D04F-8874-4FF5D1ED94D6}" type="parTrans" cxnId="{EDDBBDE8-97F3-7C44-A954-5468C204004A}">
      <dgm:prSet/>
      <dgm:spPr/>
      <dgm:t>
        <a:bodyPr/>
        <a:lstStyle/>
        <a:p>
          <a:endParaRPr lang="zh-TW" altLang="en-US"/>
        </a:p>
      </dgm:t>
    </dgm:pt>
    <dgm:pt modelId="{6C4C55E3-861F-3743-8BBC-0F19356834D1}" type="sibTrans" cxnId="{EDDBBDE8-97F3-7C44-A954-5468C204004A}">
      <dgm:prSet/>
      <dgm:spPr/>
      <dgm:t>
        <a:bodyPr/>
        <a:lstStyle/>
        <a:p>
          <a:endParaRPr lang="zh-TW" altLang="en-US"/>
        </a:p>
      </dgm:t>
    </dgm:pt>
    <dgm:pt modelId="{E3ACAFD0-6887-0249-9CB6-AD791A4A77B8}" type="pres">
      <dgm:prSet presAssocID="{70BDDBB6-5A7D-2E43-AF5A-936EC707556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F6B5DD2-AC6D-814E-9721-D6C46FEA55A1}" type="pres">
      <dgm:prSet presAssocID="{4E0D8473-98DB-2146-A846-C23FC2D9A0E4}" presName="horFlow" presStyleCnt="0"/>
      <dgm:spPr/>
    </dgm:pt>
    <dgm:pt modelId="{46D886B2-EB3D-2644-9C48-45F11EDCB3CB}" type="pres">
      <dgm:prSet presAssocID="{4E0D8473-98DB-2146-A846-C23FC2D9A0E4}" presName="bigChev" presStyleLbl="node1" presStyleIdx="0" presStyleCnt="4" custScaleX="160701"/>
      <dgm:spPr/>
    </dgm:pt>
    <dgm:pt modelId="{E4D2BE80-FB73-DE48-938D-807278D0936A}" type="pres">
      <dgm:prSet presAssocID="{213144BE-FD4C-6543-A75E-CF4758905625}" presName="parTrans" presStyleCnt="0"/>
      <dgm:spPr/>
    </dgm:pt>
    <dgm:pt modelId="{CDAC6BEA-00D9-B447-A4BA-BA77BB6C5834}" type="pres">
      <dgm:prSet presAssocID="{5D0A5656-A3BA-FC4A-8CB7-39FDFD46FC94}" presName="node" presStyleLbl="alignAccFollowNode1" presStyleIdx="0" presStyleCnt="4" custScaleX="160701">
        <dgm:presLayoutVars>
          <dgm:bulletEnabled val="1"/>
        </dgm:presLayoutVars>
      </dgm:prSet>
      <dgm:spPr/>
    </dgm:pt>
    <dgm:pt modelId="{6BB2CCF3-68DB-C649-B52D-7AFA3FF0F739}" type="pres">
      <dgm:prSet presAssocID="{4E0D8473-98DB-2146-A846-C23FC2D9A0E4}" presName="vSp" presStyleCnt="0"/>
      <dgm:spPr/>
    </dgm:pt>
    <dgm:pt modelId="{4BC3F9CD-DE3D-BF4D-9933-90A0815418CA}" type="pres">
      <dgm:prSet presAssocID="{519A0A49-0AD0-204C-9B4D-E6E5406D49C1}" presName="horFlow" presStyleCnt="0"/>
      <dgm:spPr/>
    </dgm:pt>
    <dgm:pt modelId="{B8A0EAD8-9554-824A-84DF-17A1434890D2}" type="pres">
      <dgm:prSet presAssocID="{519A0A49-0AD0-204C-9B4D-E6E5406D49C1}" presName="bigChev" presStyleLbl="node1" presStyleIdx="1" presStyleCnt="4" custScaleX="160701"/>
      <dgm:spPr/>
    </dgm:pt>
    <dgm:pt modelId="{65332193-BB6C-0646-BFD6-6835E2B1ABA7}" type="pres">
      <dgm:prSet presAssocID="{5B25B1FA-8603-5444-9413-8517C6ED1869}" presName="parTrans" presStyleCnt="0"/>
      <dgm:spPr/>
    </dgm:pt>
    <dgm:pt modelId="{F6F9B261-4624-D844-BBFC-DB60A33E59A5}" type="pres">
      <dgm:prSet presAssocID="{9945CB54-E0ED-E841-87B0-20AF68F4F044}" presName="node" presStyleLbl="alignAccFollowNode1" presStyleIdx="1" presStyleCnt="4" custScaleX="160701">
        <dgm:presLayoutVars>
          <dgm:bulletEnabled val="1"/>
        </dgm:presLayoutVars>
      </dgm:prSet>
      <dgm:spPr/>
    </dgm:pt>
    <dgm:pt modelId="{7B5C8AF4-9B36-BC4B-8773-E69A1D85B2BF}" type="pres">
      <dgm:prSet presAssocID="{519A0A49-0AD0-204C-9B4D-E6E5406D49C1}" presName="vSp" presStyleCnt="0"/>
      <dgm:spPr/>
    </dgm:pt>
    <dgm:pt modelId="{2DCDAE80-EB46-F243-AF31-147EC0221240}" type="pres">
      <dgm:prSet presAssocID="{2C1CFB90-9B67-2748-8901-AC07F235D7A3}" presName="horFlow" presStyleCnt="0"/>
      <dgm:spPr/>
    </dgm:pt>
    <dgm:pt modelId="{2CC90837-5F48-FC42-ABCF-33BABBC2AFC4}" type="pres">
      <dgm:prSet presAssocID="{2C1CFB90-9B67-2748-8901-AC07F235D7A3}" presName="bigChev" presStyleLbl="node1" presStyleIdx="2" presStyleCnt="4" custScaleX="160701"/>
      <dgm:spPr/>
    </dgm:pt>
    <dgm:pt modelId="{C3B178F3-0855-964B-9516-70EFBB6BA7EE}" type="pres">
      <dgm:prSet presAssocID="{C128868D-39C4-0F4A-8B91-B06C00E8B548}" presName="parTrans" presStyleCnt="0"/>
      <dgm:spPr/>
    </dgm:pt>
    <dgm:pt modelId="{700AC025-AA86-2740-9BD1-82580C84B238}" type="pres">
      <dgm:prSet presAssocID="{76A49F38-988B-7547-9DE6-3CA5DA8FD87B}" presName="node" presStyleLbl="alignAccFollowNode1" presStyleIdx="2" presStyleCnt="4" custScaleX="160701">
        <dgm:presLayoutVars>
          <dgm:bulletEnabled val="1"/>
        </dgm:presLayoutVars>
      </dgm:prSet>
      <dgm:spPr/>
    </dgm:pt>
    <dgm:pt modelId="{38505946-96BD-AE4A-AD4E-64805D6C56FF}" type="pres">
      <dgm:prSet presAssocID="{2C1CFB90-9B67-2748-8901-AC07F235D7A3}" presName="vSp" presStyleCnt="0"/>
      <dgm:spPr/>
    </dgm:pt>
    <dgm:pt modelId="{E50D9510-9921-5D4E-9CB3-8A6059F531A5}" type="pres">
      <dgm:prSet presAssocID="{BE8E5476-D693-F54A-BB2B-322BD2239C72}" presName="horFlow" presStyleCnt="0"/>
      <dgm:spPr/>
    </dgm:pt>
    <dgm:pt modelId="{7CDE60BE-1E59-AA46-BBA9-9C28FC34EA15}" type="pres">
      <dgm:prSet presAssocID="{BE8E5476-D693-F54A-BB2B-322BD2239C72}" presName="bigChev" presStyleLbl="node1" presStyleIdx="3" presStyleCnt="4" custScaleX="160701"/>
      <dgm:spPr/>
    </dgm:pt>
    <dgm:pt modelId="{36DF4DDB-86CD-6342-AAE7-D26A3A02FCE1}" type="pres">
      <dgm:prSet presAssocID="{C8EC0778-3D9A-D04F-8874-4FF5D1ED94D6}" presName="parTrans" presStyleCnt="0"/>
      <dgm:spPr/>
    </dgm:pt>
    <dgm:pt modelId="{DDED148D-4103-4748-801B-97B8562A4DF7}" type="pres">
      <dgm:prSet presAssocID="{ADDA0433-C192-2B4D-A656-2C4299145172}" presName="node" presStyleLbl="alignAccFollowNode1" presStyleIdx="3" presStyleCnt="4" custScaleX="160701">
        <dgm:presLayoutVars>
          <dgm:bulletEnabled val="1"/>
        </dgm:presLayoutVars>
      </dgm:prSet>
      <dgm:spPr/>
    </dgm:pt>
  </dgm:ptLst>
  <dgm:cxnLst>
    <dgm:cxn modelId="{C5A79603-B0C5-4147-930C-AA5CA9F7760B}" srcId="{70BDDBB6-5A7D-2E43-AF5A-936EC707556F}" destId="{4E0D8473-98DB-2146-A846-C23FC2D9A0E4}" srcOrd="0" destOrd="0" parTransId="{C2D1CDE6-1685-064D-B2AE-6890A08C687B}" sibTransId="{2BCE198D-1C4C-8246-95BF-FBFDCD0B018B}"/>
    <dgm:cxn modelId="{5F96E834-38B3-C343-9B9F-FA2C161FDBFA}" srcId="{70BDDBB6-5A7D-2E43-AF5A-936EC707556F}" destId="{519A0A49-0AD0-204C-9B4D-E6E5406D49C1}" srcOrd="1" destOrd="0" parTransId="{38EAB841-8148-2845-81C7-29C0FB726405}" sibTransId="{819061CC-5714-744F-A766-35111EC74914}"/>
    <dgm:cxn modelId="{14BE3D3D-9413-344A-8EE3-0F9DFD576932}" type="presOf" srcId="{76A49F38-988B-7547-9DE6-3CA5DA8FD87B}" destId="{700AC025-AA86-2740-9BD1-82580C84B238}" srcOrd="0" destOrd="0" presId="urn:microsoft.com/office/officeart/2005/8/layout/lProcess3"/>
    <dgm:cxn modelId="{861D9862-EC8A-9143-AD93-E4D5D25AE3F5}" srcId="{70BDDBB6-5A7D-2E43-AF5A-936EC707556F}" destId="{BE8E5476-D693-F54A-BB2B-322BD2239C72}" srcOrd="3" destOrd="0" parTransId="{3AB42C16-4960-8041-BC29-DE5651890E2D}" sibTransId="{A1CC1EBC-33D0-3C47-840A-CC3AEEA5B57E}"/>
    <dgm:cxn modelId="{7B35B66C-451D-4A47-9DA7-E0CD2811B746}" type="presOf" srcId="{BE8E5476-D693-F54A-BB2B-322BD2239C72}" destId="{7CDE60BE-1E59-AA46-BBA9-9C28FC34EA15}" srcOrd="0" destOrd="0" presId="urn:microsoft.com/office/officeart/2005/8/layout/lProcess3"/>
    <dgm:cxn modelId="{37BA8F74-7921-D54E-BE5F-D78F431552A0}" type="presOf" srcId="{519A0A49-0AD0-204C-9B4D-E6E5406D49C1}" destId="{B8A0EAD8-9554-824A-84DF-17A1434890D2}" srcOrd="0" destOrd="0" presId="urn:microsoft.com/office/officeart/2005/8/layout/lProcess3"/>
    <dgm:cxn modelId="{054BF278-F32E-F442-A543-F8CB0C232112}" type="presOf" srcId="{4E0D8473-98DB-2146-A846-C23FC2D9A0E4}" destId="{46D886B2-EB3D-2644-9C48-45F11EDCB3CB}" srcOrd="0" destOrd="0" presId="urn:microsoft.com/office/officeart/2005/8/layout/lProcess3"/>
    <dgm:cxn modelId="{C8640A86-2CD2-9F42-A6B5-37166EAE437D}" srcId="{519A0A49-0AD0-204C-9B4D-E6E5406D49C1}" destId="{9945CB54-E0ED-E841-87B0-20AF68F4F044}" srcOrd="0" destOrd="0" parTransId="{5B25B1FA-8603-5444-9413-8517C6ED1869}" sibTransId="{2430A64B-88BF-1A4A-B5C8-8B965C69082B}"/>
    <dgm:cxn modelId="{A97AEF94-94A2-1544-9773-C5E6F8BF84C2}" type="presOf" srcId="{ADDA0433-C192-2B4D-A656-2C4299145172}" destId="{DDED148D-4103-4748-801B-97B8562A4DF7}" srcOrd="0" destOrd="0" presId="urn:microsoft.com/office/officeart/2005/8/layout/lProcess3"/>
    <dgm:cxn modelId="{F25EC699-BA00-954A-97D2-2468EDD1BA38}" srcId="{70BDDBB6-5A7D-2E43-AF5A-936EC707556F}" destId="{2C1CFB90-9B67-2748-8901-AC07F235D7A3}" srcOrd="2" destOrd="0" parTransId="{5C3A3583-7763-984D-95F1-7C0A88F32180}" sibTransId="{64D6AEE0-D569-7D40-BCE9-EE852514148A}"/>
    <dgm:cxn modelId="{D4A072C6-6367-9A42-AD1D-BEE880CBC793}" type="presOf" srcId="{9945CB54-E0ED-E841-87B0-20AF68F4F044}" destId="{F6F9B261-4624-D844-BBFC-DB60A33E59A5}" srcOrd="0" destOrd="0" presId="urn:microsoft.com/office/officeart/2005/8/layout/lProcess3"/>
    <dgm:cxn modelId="{6EC1C5DC-CDA2-854E-9A90-081117B54877}" srcId="{4E0D8473-98DB-2146-A846-C23FC2D9A0E4}" destId="{5D0A5656-A3BA-FC4A-8CB7-39FDFD46FC94}" srcOrd="0" destOrd="0" parTransId="{213144BE-FD4C-6543-A75E-CF4758905625}" sibTransId="{B336F191-CE21-9C46-BA31-361F42D4CC2E}"/>
    <dgm:cxn modelId="{4590A0DE-6D26-8842-AFB1-8C4D99298109}" srcId="{2C1CFB90-9B67-2748-8901-AC07F235D7A3}" destId="{76A49F38-988B-7547-9DE6-3CA5DA8FD87B}" srcOrd="0" destOrd="0" parTransId="{C128868D-39C4-0F4A-8B91-B06C00E8B548}" sibTransId="{C17C239B-121D-CE46-88FC-975776B34A65}"/>
    <dgm:cxn modelId="{8AE882E2-3F6F-0242-947B-A7F535F99C40}" type="presOf" srcId="{70BDDBB6-5A7D-2E43-AF5A-936EC707556F}" destId="{E3ACAFD0-6887-0249-9CB6-AD791A4A77B8}" srcOrd="0" destOrd="0" presId="urn:microsoft.com/office/officeart/2005/8/layout/lProcess3"/>
    <dgm:cxn modelId="{EDDBBDE8-97F3-7C44-A954-5468C204004A}" srcId="{BE8E5476-D693-F54A-BB2B-322BD2239C72}" destId="{ADDA0433-C192-2B4D-A656-2C4299145172}" srcOrd="0" destOrd="0" parTransId="{C8EC0778-3D9A-D04F-8874-4FF5D1ED94D6}" sibTransId="{6C4C55E3-861F-3743-8BBC-0F19356834D1}"/>
    <dgm:cxn modelId="{51BF3AED-BD6D-7E42-AF28-436367A98C68}" type="presOf" srcId="{5D0A5656-A3BA-FC4A-8CB7-39FDFD46FC94}" destId="{CDAC6BEA-00D9-B447-A4BA-BA77BB6C5834}" srcOrd="0" destOrd="0" presId="urn:microsoft.com/office/officeart/2005/8/layout/lProcess3"/>
    <dgm:cxn modelId="{0EF8FBFA-2737-934F-96F8-51B21F69451B}" type="presOf" srcId="{2C1CFB90-9B67-2748-8901-AC07F235D7A3}" destId="{2CC90837-5F48-FC42-ABCF-33BABBC2AFC4}" srcOrd="0" destOrd="0" presId="urn:microsoft.com/office/officeart/2005/8/layout/lProcess3"/>
    <dgm:cxn modelId="{DBB1B821-CED6-4C4C-99D9-E77F7F15CE3C}" type="presParOf" srcId="{E3ACAFD0-6887-0249-9CB6-AD791A4A77B8}" destId="{EF6B5DD2-AC6D-814E-9721-D6C46FEA55A1}" srcOrd="0" destOrd="0" presId="urn:microsoft.com/office/officeart/2005/8/layout/lProcess3"/>
    <dgm:cxn modelId="{D0C6523F-4AAE-8C4A-9210-5D5564FE72E5}" type="presParOf" srcId="{EF6B5DD2-AC6D-814E-9721-D6C46FEA55A1}" destId="{46D886B2-EB3D-2644-9C48-45F11EDCB3CB}" srcOrd="0" destOrd="0" presId="urn:microsoft.com/office/officeart/2005/8/layout/lProcess3"/>
    <dgm:cxn modelId="{1AA1B121-27E2-484A-B77C-A14580CB6BEC}" type="presParOf" srcId="{EF6B5DD2-AC6D-814E-9721-D6C46FEA55A1}" destId="{E4D2BE80-FB73-DE48-938D-807278D0936A}" srcOrd="1" destOrd="0" presId="urn:microsoft.com/office/officeart/2005/8/layout/lProcess3"/>
    <dgm:cxn modelId="{3FEF5F2D-9265-A648-ABF8-8406A3003291}" type="presParOf" srcId="{EF6B5DD2-AC6D-814E-9721-D6C46FEA55A1}" destId="{CDAC6BEA-00D9-B447-A4BA-BA77BB6C5834}" srcOrd="2" destOrd="0" presId="urn:microsoft.com/office/officeart/2005/8/layout/lProcess3"/>
    <dgm:cxn modelId="{FE885C4C-F9D6-7F40-878E-48ECDC5F3CC7}" type="presParOf" srcId="{E3ACAFD0-6887-0249-9CB6-AD791A4A77B8}" destId="{6BB2CCF3-68DB-C649-B52D-7AFA3FF0F739}" srcOrd="1" destOrd="0" presId="urn:microsoft.com/office/officeart/2005/8/layout/lProcess3"/>
    <dgm:cxn modelId="{6B51BCCA-BC1B-064F-B244-F5CB6AACA511}" type="presParOf" srcId="{E3ACAFD0-6887-0249-9CB6-AD791A4A77B8}" destId="{4BC3F9CD-DE3D-BF4D-9933-90A0815418CA}" srcOrd="2" destOrd="0" presId="urn:microsoft.com/office/officeart/2005/8/layout/lProcess3"/>
    <dgm:cxn modelId="{2B92B526-50A3-7541-8DF3-BBF2C0442A0A}" type="presParOf" srcId="{4BC3F9CD-DE3D-BF4D-9933-90A0815418CA}" destId="{B8A0EAD8-9554-824A-84DF-17A1434890D2}" srcOrd="0" destOrd="0" presId="urn:microsoft.com/office/officeart/2005/8/layout/lProcess3"/>
    <dgm:cxn modelId="{2063EE82-88AA-D046-8285-2D3DC939E14B}" type="presParOf" srcId="{4BC3F9CD-DE3D-BF4D-9933-90A0815418CA}" destId="{65332193-BB6C-0646-BFD6-6835E2B1ABA7}" srcOrd="1" destOrd="0" presId="urn:microsoft.com/office/officeart/2005/8/layout/lProcess3"/>
    <dgm:cxn modelId="{AE1F5B63-880B-C142-9F1B-6CD0B4332A4A}" type="presParOf" srcId="{4BC3F9CD-DE3D-BF4D-9933-90A0815418CA}" destId="{F6F9B261-4624-D844-BBFC-DB60A33E59A5}" srcOrd="2" destOrd="0" presId="urn:microsoft.com/office/officeart/2005/8/layout/lProcess3"/>
    <dgm:cxn modelId="{75B4A34B-C31C-5A4D-8061-A6A7870642B6}" type="presParOf" srcId="{E3ACAFD0-6887-0249-9CB6-AD791A4A77B8}" destId="{7B5C8AF4-9B36-BC4B-8773-E69A1D85B2BF}" srcOrd="3" destOrd="0" presId="urn:microsoft.com/office/officeart/2005/8/layout/lProcess3"/>
    <dgm:cxn modelId="{D616332E-36DE-B741-9FB4-B21E6696EF48}" type="presParOf" srcId="{E3ACAFD0-6887-0249-9CB6-AD791A4A77B8}" destId="{2DCDAE80-EB46-F243-AF31-147EC0221240}" srcOrd="4" destOrd="0" presId="urn:microsoft.com/office/officeart/2005/8/layout/lProcess3"/>
    <dgm:cxn modelId="{1535C23C-9F7F-B74B-84A7-0BD9E471487C}" type="presParOf" srcId="{2DCDAE80-EB46-F243-AF31-147EC0221240}" destId="{2CC90837-5F48-FC42-ABCF-33BABBC2AFC4}" srcOrd="0" destOrd="0" presId="urn:microsoft.com/office/officeart/2005/8/layout/lProcess3"/>
    <dgm:cxn modelId="{FB67A8C2-46F7-084D-8BEB-6D6B657CD003}" type="presParOf" srcId="{2DCDAE80-EB46-F243-AF31-147EC0221240}" destId="{C3B178F3-0855-964B-9516-70EFBB6BA7EE}" srcOrd="1" destOrd="0" presId="urn:microsoft.com/office/officeart/2005/8/layout/lProcess3"/>
    <dgm:cxn modelId="{39F4C2D1-CDAF-A34C-87F2-DBE5582299E4}" type="presParOf" srcId="{2DCDAE80-EB46-F243-AF31-147EC0221240}" destId="{700AC025-AA86-2740-9BD1-82580C84B238}" srcOrd="2" destOrd="0" presId="urn:microsoft.com/office/officeart/2005/8/layout/lProcess3"/>
    <dgm:cxn modelId="{FA20236A-ABA5-E748-AC63-617C41AAAB38}" type="presParOf" srcId="{E3ACAFD0-6887-0249-9CB6-AD791A4A77B8}" destId="{38505946-96BD-AE4A-AD4E-64805D6C56FF}" srcOrd="5" destOrd="0" presId="urn:microsoft.com/office/officeart/2005/8/layout/lProcess3"/>
    <dgm:cxn modelId="{E0E2D33F-4753-904E-902C-D6B794428085}" type="presParOf" srcId="{E3ACAFD0-6887-0249-9CB6-AD791A4A77B8}" destId="{E50D9510-9921-5D4E-9CB3-8A6059F531A5}" srcOrd="6" destOrd="0" presId="urn:microsoft.com/office/officeart/2005/8/layout/lProcess3"/>
    <dgm:cxn modelId="{1269A44F-253D-184A-A53E-B2136E708D07}" type="presParOf" srcId="{E50D9510-9921-5D4E-9CB3-8A6059F531A5}" destId="{7CDE60BE-1E59-AA46-BBA9-9C28FC34EA15}" srcOrd="0" destOrd="0" presId="urn:microsoft.com/office/officeart/2005/8/layout/lProcess3"/>
    <dgm:cxn modelId="{4B3BC8AB-5F76-BA4A-B603-F936E869CEBB}" type="presParOf" srcId="{E50D9510-9921-5D4E-9CB3-8A6059F531A5}" destId="{36DF4DDB-86CD-6342-AAE7-D26A3A02FCE1}" srcOrd="1" destOrd="0" presId="urn:microsoft.com/office/officeart/2005/8/layout/lProcess3"/>
    <dgm:cxn modelId="{676E49DF-27DB-A746-A5C3-E86DE1DCAB69}" type="presParOf" srcId="{E50D9510-9921-5D4E-9CB3-8A6059F531A5}" destId="{DDED148D-4103-4748-801B-97B8562A4DF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738B0-B1C7-D746-B024-78A2A60BB4D5}">
      <dsp:nvSpPr>
        <dsp:cNvPr id="0" name=""/>
        <dsp:cNvSpPr/>
      </dsp:nvSpPr>
      <dsp:spPr>
        <a:xfrm>
          <a:off x="3465" y="0"/>
          <a:ext cx="3030680" cy="6505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53340" bIns="1066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/>
            <a:t>關係建立</a:t>
          </a:r>
        </a:p>
      </dsp:txBody>
      <dsp:txXfrm>
        <a:off x="3465" y="0"/>
        <a:ext cx="2868050" cy="650521"/>
      </dsp:txXfrm>
    </dsp:sp>
    <dsp:sp modelId="{E28FE060-3E9E-6B4D-8E01-89A5CD7509A6}">
      <dsp:nvSpPr>
        <dsp:cNvPr id="0" name=""/>
        <dsp:cNvSpPr/>
      </dsp:nvSpPr>
      <dsp:spPr>
        <a:xfrm>
          <a:off x="2428009" y="0"/>
          <a:ext cx="3030680" cy="6505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06680" rIns="53340" bIns="1066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/>
            <a:t>衝突管理</a:t>
          </a:r>
        </a:p>
      </dsp:txBody>
      <dsp:txXfrm>
        <a:off x="2753270" y="0"/>
        <a:ext cx="2380159" cy="650521"/>
      </dsp:txXfrm>
    </dsp:sp>
    <dsp:sp modelId="{D0A919A9-3E21-A245-89DC-D4600B566E4A}">
      <dsp:nvSpPr>
        <dsp:cNvPr id="0" name=""/>
        <dsp:cNvSpPr/>
      </dsp:nvSpPr>
      <dsp:spPr>
        <a:xfrm>
          <a:off x="4852554" y="0"/>
          <a:ext cx="3030680" cy="6505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06680" rIns="53340" bIns="1066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/>
            <a:t>關係修復</a:t>
          </a:r>
        </a:p>
      </dsp:txBody>
      <dsp:txXfrm>
        <a:off x="5177815" y="0"/>
        <a:ext cx="2380159" cy="650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9FEB5-5E7F-1C42-8237-3D61E987D02C}">
      <dsp:nvSpPr>
        <dsp:cNvPr id="0" name=""/>
        <dsp:cNvSpPr/>
      </dsp:nvSpPr>
      <dsp:spPr>
        <a:xfrm>
          <a:off x="534441" y="1335667"/>
          <a:ext cx="2121693" cy="18546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B53F8-79EF-5C48-83A6-4EB5B1E7E7D9}">
      <dsp:nvSpPr>
        <dsp:cNvPr id="0" name=""/>
        <dsp:cNvSpPr/>
      </dsp:nvSpPr>
      <dsp:spPr>
        <a:xfrm>
          <a:off x="4018" y="1732558"/>
          <a:ext cx="1060846" cy="1060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HT" altLang="en-US" sz="2300" kern="1200" dirty="0"/>
            <a:t>情緒辨識        </a:t>
          </a:r>
          <a:r>
            <a:rPr kumimoji="1" lang="en-US" altLang="zh-TW" sz="2300" kern="1200" dirty="0"/>
            <a:t>               </a:t>
          </a:r>
          <a:endParaRPr lang="en-US" sz="2300" kern="1200" dirty="0"/>
        </a:p>
      </dsp:txBody>
      <dsp:txXfrm>
        <a:off x="159375" y="1887915"/>
        <a:ext cx="750132" cy="750132"/>
      </dsp:txXfrm>
    </dsp:sp>
    <dsp:sp modelId="{01AE0BAD-A33E-D74B-A201-38D0020F5D71}">
      <dsp:nvSpPr>
        <dsp:cNvPr id="0" name=""/>
        <dsp:cNvSpPr/>
      </dsp:nvSpPr>
      <dsp:spPr>
        <a:xfrm>
          <a:off x="3319164" y="1335667"/>
          <a:ext cx="2121693" cy="18546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E8233-C45A-734E-9922-7833C156A4BF}">
      <dsp:nvSpPr>
        <dsp:cNvPr id="0" name=""/>
        <dsp:cNvSpPr/>
      </dsp:nvSpPr>
      <dsp:spPr>
        <a:xfrm>
          <a:off x="2788741" y="1732558"/>
          <a:ext cx="1060846" cy="10608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HT" altLang="en-US" sz="2300" kern="1200" dirty="0"/>
            <a:t>情緒覺察</a:t>
          </a:r>
          <a:endParaRPr lang="zh-TW" altLang="en-US" sz="2300" kern="1200" dirty="0"/>
        </a:p>
      </dsp:txBody>
      <dsp:txXfrm>
        <a:off x="2944098" y="1887915"/>
        <a:ext cx="750132" cy="750132"/>
      </dsp:txXfrm>
    </dsp:sp>
    <dsp:sp modelId="{B2FAD02E-3544-FD46-AB9A-942652AC5B94}">
      <dsp:nvSpPr>
        <dsp:cNvPr id="0" name=""/>
        <dsp:cNvSpPr/>
      </dsp:nvSpPr>
      <dsp:spPr>
        <a:xfrm>
          <a:off x="6103887" y="1335667"/>
          <a:ext cx="2121693" cy="18546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76BBC-2A3A-6443-9E38-66BFF9C02FEF}">
      <dsp:nvSpPr>
        <dsp:cNvPr id="0" name=""/>
        <dsp:cNvSpPr/>
      </dsp:nvSpPr>
      <dsp:spPr>
        <a:xfrm>
          <a:off x="5573464" y="1732558"/>
          <a:ext cx="1060846" cy="10608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HT" altLang="en-US" sz="2300" kern="1200" dirty="0"/>
            <a:t>情緒因應</a:t>
          </a:r>
          <a:endParaRPr lang="zh-TW" altLang="en-US" sz="2300" kern="1200" dirty="0"/>
        </a:p>
      </dsp:txBody>
      <dsp:txXfrm>
        <a:off x="5728821" y="1887915"/>
        <a:ext cx="750132" cy="7501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37B3A-6C9F-AA48-AA07-03F8C7C31CD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943B7-CF2E-3E4C-AC33-7B07CEEB1BD5}">
      <dsp:nvSpPr>
        <dsp:cNvPr id="0" name=""/>
        <dsp:cNvSpPr/>
      </dsp:nvSpPr>
      <dsp:spPr>
        <a:xfrm>
          <a:off x="1302" y="1219199"/>
          <a:ext cx="2954721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/>
            <a:t>先處理情緒</a:t>
          </a:r>
        </a:p>
      </dsp:txBody>
      <dsp:txXfrm>
        <a:off x="80657" y="1298554"/>
        <a:ext cx="2796011" cy="1466890"/>
      </dsp:txXfrm>
    </dsp:sp>
    <dsp:sp modelId="{C2A84932-D49F-EF46-BA46-49F901AE3E84}">
      <dsp:nvSpPr>
        <dsp:cNvPr id="0" name=""/>
        <dsp:cNvSpPr/>
      </dsp:nvSpPr>
      <dsp:spPr>
        <a:xfrm>
          <a:off x="3139975" y="1219199"/>
          <a:ext cx="2954721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/>
            <a:t>再處理問題</a:t>
          </a:r>
        </a:p>
      </dsp:txBody>
      <dsp:txXfrm>
        <a:off x="3219330" y="1298554"/>
        <a:ext cx="2796011" cy="146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D8AB9-2C71-A249-9A9D-B29DF14098F6}">
      <dsp:nvSpPr>
        <dsp:cNvPr id="0" name=""/>
        <dsp:cNvSpPr/>
      </dsp:nvSpPr>
      <dsp:spPr>
        <a:xfrm>
          <a:off x="962" y="380513"/>
          <a:ext cx="3379189" cy="2145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6C7CFD-D411-6E49-AB8F-F238E6D84629}">
      <dsp:nvSpPr>
        <dsp:cNvPr id="0" name=""/>
        <dsp:cNvSpPr/>
      </dsp:nvSpPr>
      <dsp:spPr>
        <a:xfrm>
          <a:off x="376428" y="737205"/>
          <a:ext cx="3379189" cy="214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sz="2300" kern="1200" dirty="0"/>
            <a:t>六歲以下，可以</a:t>
          </a:r>
          <a:r>
            <a:rPr kumimoji="1" lang="zh-TW" sz="2300" kern="1200" dirty="0">
              <a:solidFill>
                <a:srgbClr val="FF0000"/>
              </a:solidFill>
            </a:rPr>
            <a:t>示範</a:t>
          </a:r>
          <a:r>
            <a:rPr kumimoji="1" lang="zh-TW" sz="2300" kern="1200" dirty="0"/>
            <a:t>說出自己的簡單情緒「開心」「生氣」「難過」</a:t>
          </a:r>
          <a:endParaRPr lang="en-US" sz="2300" kern="1200" dirty="0"/>
        </a:p>
      </dsp:txBody>
      <dsp:txXfrm>
        <a:off x="439276" y="800053"/>
        <a:ext cx="3253493" cy="2020089"/>
      </dsp:txXfrm>
    </dsp:sp>
    <dsp:sp modelId="{15BCC178-F33D-2E42-BA78-4E78E285396B}">
      <dsp:nvSpPr>
        <dsp:cNvPr id="0" name=""/>
        <dsp:cNvSpPr/>
      </dsp:nvSpPr>
      <dsp:spPr>
        <a:xfrm>
          <a:off x="4131082" y="380513"/>
          <a:ext cx="3379189" cy="2145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4A5A12-91F0-0D40-A48A-C21CE84A0B21}">
      <dsp:nvSpPr>
        <dsp:cNvPr id="0" name=""/>
        <dsp:cNvSpPr/>
      </dsp:nvSpPr>
      <dsp:spPr>
        <a:xfrm>
          <a:off x="4506548" y="737205"/>
          <a:ext cx="3379189" cy="214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sz="2300" kern="1200" dirty="0"/>
            <a:t>六歲以上，你可以嘗試使用更複雜的情緒詞彙，讓孩子覺得說</a:t>
          </a:r>
          <a:r>
            <a:rPr kumimoji="1" lang="zh-TW" sz="2300" kern="1200" dirty="0">
              <a:solidFill>
                <a:srgbClr val="FF0000"/>
              </a:solidFill>
            </a:rPr>
            <a:t>感覺是「沒問題的」</a:t>
          </a:r>
          <a:endParaRPr lang="en-US" sz="2300" kern="1200" dirty="0">
            <a:solidFill>
              <a:srgbClr val="FF0000"/>
            </a:solidFill>
          </a:endParaRPr>
        </a:p>
      </dsp:txBody>
      <dsp:txXfrm>
        <a:off x="4569396" y="800053"/>
        <a:ext cx="3253493" cy="20200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C7EFF-A42A-C145-8A4F-29AD38A5F9A4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TW" altLang="en-US" sz="1600" kern="1200" dirty="0">
              <a:sym typeface="Wingdings" pitchFamily="2" charset="2"/>
            </a:rPr>
            <a:t>（嘴角翹起來、翻白眼</a:t>
          </a:r>
          <a:r>
            <a:rPr kumimoji="1" lang="zh-TW" altLang="en-US" sz="1600" kern="1200" dirty="0"/>
            <a:t>）</a:t>
          </a:r>
          <a:endParaRPr lang="zh-TW" altLang="en-US" sz="1600" kern="1200" dirty="0"/>
        </a:p>
      </dsp:txBody>
      <dsp:txXfrm>
        <a:off x="4312835" y="3117207"/>
        <a:ext cx="1348197" cy="918226"/>
      </dsp:txXfrm>
    </dsp:sp>
    <dsp:sp modelId="{DCF5E857-C05F-8040-B16D-BF16D396B926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TW" altLang="en-US" sz="1600" kern="1200"/>
            <a:t>肢體、語言都沒回應</a:t>
          </a:r>
          <a:endParaRPr lang="zh-TW" altLang="en-US" sz="1600" kern="1200" dirty="0"/>
        </a:p>
      </dsp:txBody>
      <dsp:txXfrm>
        <a:off x="434967" y="3117207"/>
        <a:ext cx="1348197" cy="918226"/>
      </dsp:txXfrm>
    </dsp:sp>
    <dsp:sp modelId="{980CFCE0-74EB-6244-B6C7-437CAC918420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TW" altLang="en-US" sz="1600" kern="1200" dirty="0"/>
            <a:t>我哪有，你才是</a:t>
          </a:r>
          <a:r>
            <a:rPr kumimoji="1" lang="en-US" altLang="zh-TW" sz="1600" kern="1200" dirty="0"/>
            <a:t>…….</a:t>
          </a:r>
          <a:endParaRPr lang="zh-TW" altLang="en-US" sz="1600" kern="1200" dirty="0"/>
        </a:p>
      </dsp:txBody>
      <dsp:txXfrm>
        <a:off x="4312835" y="28567"/>
        <a:ext cx="1348197" cy="918226"/>
      </dsp:txXfrm>
    </dsp:sp>
    <dsp:sp modelId="{351EF119-E8ED-FB46-8F60-AA82D3F6F646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TW" altLang="en-US" sz="1600" kern="1200" dirty="0"/>
            <a:t>你都</a:t>
          </a:r>
          <a:r>
            <a:rPr kumimoji="1" lang="en-US" altLang="zh-TW" sz="1600" kern="1200" dirty="0"/>
            <a:t>…….</a:t>
          </a:r>
          <a:r>
            <a:rPr kumimoji="1" lang="zh-TW" altLang="en-US" sz="1600" kern="1200" dirty="0"/>
            <a:t>，你是</a:t>
          </a:r>
          <a:r>
            <a:rPr kumimoji="1" lang="en-US" altLang="zh-TW" sz="1600" kern="1200" dirty="0"/>
            <a:t>………</a:t>
          </a:r>
          <a:endParaRPr lang="zh-TW" altLang="en-US" sz="1600" kern="1200" dirty="0"/>
        </a:p>
      </dsp:txBody>
      <dsp:txXfrm>
        <a:off x="434967" y="28567"/>
        <a:ext cx="1348197" cy="918226"/>
      </dsp:txXfrm>
    </dsp:sp>
    <dsp:sp modelId="{13848C9C-D1B7-2041-B836-3C62595CA3C3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300" kern="1200" dirty="0"/>
            <a:t>抨擊</a:t>
          </a:r>
          <a:endParaRPr lang="zh-TW" altLang="en-US" sz="2300" kern="1200" dirty="0"/>
        </a:p>
      </dsp:txBody>
      <dsp:txXfrm>
        <a:off x="1763056" y="747055"/>
        <a:ext cx="1244304" cy="1244304"/>
      </dsp:txXfrm>
    </dsp:sp>
    <dsp:sp modelId="{EBDEF21B-F5D1-2040-AAD4-4F50FD2C03A4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300" kern="1200" dirty="0"/>
            <a:t>防衛</a:t>
          </a:r>
          <a:endParaRPr lang="zh-TW" altLang="en-US" sz="2300" kern="1200" dirty="0"/>
        </a:p>
      </dsp:txBody>
      <dsp:txXfrm rot="-5400000">
        <a:off x="3088640" y="747055"/>
        <a:ext cx="1244304" cy="1244304"/>
      </dsp:txXfrm>
    </dsp:sp>
    <dsp:sp modelId="{D9569E40-EF7B-B242-9437-BAA6115275B9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300" kern="1200" dirty="0"/>
            <a:t>輕蔑</a:t>
          </a:r>
          <a:endParaRPr lang="zh-TW" altLang="en-US" sz="2300" kern="1200" dirty="0"/>
        </a:p>
      </dsp:txBody>
      <dsp:txXfrm rot="10800000">
        <a:off x="3088640" y="2072640"/>
        <a:ext cx="1244304" cy="1244304"/>
      </dsp:txXfrm>
    </dsp:sp>
    <dsp:sp modelId="{80485DDF-DEBA-CB43-A1FC-16E5A8FF5577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300" kern="1200" dirty="0"/>
            <a:t>築高牆</a:t>
          </a:r>
          <a:endParaRPr lang="zh-TW" altLang="en-US" sz="2300" kern="1200" dirty="0"/>
        </a:p>
      </dsp:txBody>
      <dsp:txXfrm rot="5400000">
        <a:off x="1763056" y="2072640"/>
        <a:ext cx="1244304" cy="1244304"/>
      </dsp:txXfrm>
    </dsp:sp>
    <dsp:sp modelId="{5C094BDE-8D8F-0F41-8F80-D90CEB884034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423AC-2F38-F043-B0A8-8DDB746DE109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886B2-EB3D-2644-9C48-45F11EDCB3CB}">
      <dsp:nvSpPr>
        <dsp:cNvPr id="0" name=""/>
        <dsp:cNvSpPr/>
      </dsp:nvSpPr>
      <dsp:spPr>
        <a:xfrm>
          <a:off x="1298341" y="1481"/>
          <a:ext cx="3509077" cy="8734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抨擊（</a:t>
          </a:r>
          <a:r>
            <a:rPr lang="en-US" altLang="zh-TW" sz="2300" kern="1200" dirty="0"/>
            <a:t>criticism</a:t>
          </a:r>
          <a:r>
            <a:rPr lang="zh-TW" altLang="en-US" sz="2300" kern="1200" dirty="0"/>
            <a:t>）</a:t>
          </a:r>
        </a:p>
      </dsp:txBody>
      <dsp:txXfrm>
        <a:off x="1735062" y="1481"/>
        <a:ext cx="2635635" cy="873442"/>
      </dsp:txXfrm>
    </dsp:sp>
    <dsp:sp modelId="{CDAC6BEA-00D9-B447-A4BA-BA77BB6C5834}">
      <dsp:nvSpPr>
        <dsp:cNvPr id="0" name=""/>
        <dsp:cNvSpPr/>
      </dsp:nvSpPr>
      <dsp:spPr>
        <a:xfrm>
          <a:off x="4523549" y="75724"/>
          <a:ext cx="2912533" cy="7249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溫和起始</a:t>
          </a:r>
        </a:p>
      </dsp:txBody>
      <dsp:txXfrm>
        <a:off x="4886028" y="75724"/>
        <a:ext cx="2187576" cy="724957"/>
      </dsp:txXfrm>
    </dsp:sp>
    <dsp:sp modelId="{B8A0EAD8-9554-824A-84DF-17A1434890D2}">
      <dsp:nvSpPr>
        <dsp:cNvPr id="0" name=""/>
        <dsp:cNvSpPr/>
      </dsp:nvSpPr>
      <dsp:spPr>
        <a:xfrm>
          <a:off x="1298341" y="997206"/>
          <a:ext cx="3509077" cy="8734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防衛</a:t>
          </a:r>
          <a:endParaRPr lang="en-US" altLang="zh-TW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（</a:t>
          </a:r>
          <a:r>
            <a:rPr lang="en-US" altLang="zh-TW" sz="2300" kern="1200" dirty="0"/>
            <a:t>Defensiveness</a:t>
          </a:r>
          <a:r>
            <a:rPr lang="zh-TW" altLang="en-US" sz="2300" kern="1200" dirty="0"/>
            <a:t>）</a:t>
          </a:r>
        </a:p>
      </dsp:txBody>
      <dsp:txXfrm>
        <a:off x="1735062" y="997206"/>
        <a:ext cx="2635635" cy="873442"/>
      </dsp:txXfrm>
    </dsp:sp>
    <dsp:sp modelId="{F6F9B261-4624-D844-BBFC-DB60A33E59A5}">
      <dsp:nvSpPr>
        <dsp:cNvPr id="0" name=""/>
        <dsp:cNvSpPr/>
      </dsp:nvSpPr>
      <dsp:spPr>
        <a:xfrm>
          <a:off x="4523549" y="1071448"/>
          <a:ext cx="2912533" cy="7249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承認責任</a:t>
          </a:r>
        </a:p>
      </dsp:txBody>
      <dsp:txXfrm>
        <a:off x="4886028" y="1071448"/>
        <a:ext cx="2187576" cy="724957"/>
      </dsp:txXfrm>
    </dsp:sp>
    <dsp:sp modelId="{2CC90837-5F48-FC42-ABCF-33BABBC2AFC4}">
      <dsp:nvSpPr>
        <dsp:cNvPr id="0" name=""/>
        <dsp:cNvSpPr/>
      </dsp:nvSpPr>
      <dsp:spPr>
        <a:xfrm>
          <a:off x="1298341" y="1992930"/>
          <a:ext cx="3509077" cy="8734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輕蔑</a:t>
          </a:r>
          <a:endParaRPr lang="en-US" altLang="zh-TW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（</a:t>
          </a:r>
          <a:r>
            <a:rPr lang="en-US" altLang="zh-TW" sz="2300" kern="1200" dirty="0"/>
            <a:t>contempt</a:t>
          </a:r>
          <a:r>
            <a:rPr lang="zh-TW" altLang="en-US" sz="2300" kern="1200" dirty="0"/>
            <a:t>）</a:t>
          </a:r>
        </a:p>
      </dsp:txBody>
      <dsp:txXfrm>
        <a:off x="1735062" y="1992930"/>
        <a:ext cx="2635635" cy="873442"/>
      </dsp:txXfrm>
    </dsp:sp>
    <dsp:sp modelId="{700AC025-AA86-2740-9BD1-82580C84B238}">
      <dsp:nvSpPr>
        <dsp:cNvPr id="0" name=""/>
        <dsp:cNvSpPr/>
      </dsp:nvSpPr>
      <dsp:spPr>
        <a:xfrm>
          <a:off x="4523549" y="2067173"/>
          <a:ext cx="2912533" cy="7249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建立激賞的文化</a:t>
          </a:r>
        </a:p>
      </dsp:txBody>
      <dsp:txXfrm>
        <a:off x="4886028" y="2067173"/>
        <a:ext cx="2187576" cy="724957"/>
      </dsp:txXfrm>
    </dsp:sp>
    <dsp:sp modelId="{7CDE60BE-1E59-AA46-BBA9-9C28FC34EA15}">
      <dsp:nvSpPr>
        <dsp:cNvPr id="0" name=""/>
        <dsp:cNvSpPr/>
      </dsp:nvSpPr>
      <dsp:spPr>
        <a:xfrm>
          <a:off x="1298341" y="2988654"/>
          <a:ext cx="3509077" cy="8734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築高牆</a:t>
          </a:r>
          <a:br>
            <a:rPr lang="en-US" altLang="zh-TW" sz="2300" kern="1200" dirty="0"/>
          </a:br>
          <a:r>
            <a:rPr lang="zh-TW" altLang="en-US" sz="2300" kern="1200" dirty="0"/>
            <a:t>（</a:t>
          </a:r>
          <a:r>
            <a:rPr lang="en-US" altLang="zh-TW" sz="2300" kern="1200" dirty="0"/>
            <a:t>stonewalling</a:t>
          </a:r>
          <a:r>
            <a:rPr lang="zh-TW" altLang="en-US" sz="2300" kern="1200" dirty="0"/>
            <a:t>）</a:t>
          </a:r>
        </a:p>
      </dsp:txBody>
      <dsp:txXfrm>
        <a:off x="1735062" y="2988654"/>
        <a:ext cx="2635635" cy="873442"/>
      </dsp:txXfrm>
    </dsp:sp>
    <dsp:sp modelId="{DDED148D-4103-4748-801B-97B8562A4DF7}">
      <dsp:nvSpPr>
        <dsp:cNvPr id="0" name=""/>
        <dsp:cNvSpPr/>
      </dsp:nvSpPr>
      <dsp:spPr>
        <a:xfrm>
          <a:off x="4523549" y="3062897"/>
          <a:ext cx="2912533" cy="72495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進行自我安撫</a:t>
          </a:r>
        </a:p>
      </dsp:txBody>
      <dsp:txXfrm>
        <a:off x="4886028" y="3062897"/>
        <a:ext cx="2187576" cy="72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10C44-6027-FD4C-AE63-85B7E927B739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BD3EB-DD0D-5742-ADBB-89A0DA33ABD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526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E0B20-3F0C-42A5-983E-325C0109E35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040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投影片影像版面配置區 1">
            <a:extLst>
              <a:ext uri="{FF2B5EF4-FFF2-40B4-BE49-F238E27FC236}">
                <a16:creationId xmlns:a16="http://schemas.microsoft.com/office/drawing/2014/main" id="{DC136B64-4909-9A62-FF77-070FAA8DC1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備忘稿版面配置區 2">
            <a:extLst>
              <a:ext uri="{FF2B5EF4-FFF2-40B4-BE49-F238E27FC236}">
                <a16:creationId xmlns:a16="http://schemas.microsoft.com/office/drawing/2014/main" id="{9CB6D939-F751-3F1B-C8E9-0CCF08B90D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/>
              <a:t>將愛情畫為一個三角形，激情、親密與責任奉獻各畫成一個圓形，分居三角形的三個角落，三個角落上面的成分比例變動的時候，三角形的重心會移轉，愛情的形態、風貌也跟著改變。這種三合一的愛情稱為完美之愛。愛情的動態性，認為愛會隨著時間的改變而改變。例如</a:t>
            </a:r>
            <a:r>
              <a:rPr lang="en-US" altLang="zh-TW"/>
              <a:t>20</a:t>
            </a:r>
            <a:r>
              <a:rPr lang="zh-TW" altLang="en-US"/>
              <a:t>歲到</a:t>
            </a:r>
            <a:r>
              <a:rPr lang="en-US" altLang="zh-TW"/>
              <a:t>40</a:t>
            </a:r>
            <a:r>
              <a:rPr lang="zh-TW" altLang="en-US"/>
              <a:t>歲的轉變為激情會漸漸退去，而責任奉獻則會大幅的增加。換句話說愛情所以能夠天長地久，責任奉獻乃是最主要的因素。理想的愛情應該是三者皆備，並且是合而為一的。</a:t>
            </a:r>
          </a:p>
        </p:txBody>
      </p:sp>
      <p:sp>
        <p:nvSpPr>
          <p:cNvPr id="70659" name="投影片編號版面配置區 3">
            <a:extLst>
              <a:ext uri="{FF2B5EF4-FFF2-40B4-BE49-F238E27FC236}">
                <a16:creationId xmlns:a16="http://schemas.microsoft.com/office/drawing/2014/main" id="{097E01D1-1C8D-CA72-C095-02DA8ABD8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0E71DC4-22DC-1C41-9A1E-42E7D2279C6B}" type="slidenum">
              <a:rPr lang="zh-TW" altLang="fr-FR"/>
              <a:pPr/>
              <a:t>25</a:t>
            </a:fld>
            <a:endParaRPr lang="fr-FR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EC40E280-D48F-93B5-CA31-FC617C5B2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8360064-2F79-164A-A8FE-F43C6EA0D4A8}" type="slidenum">
              <a:rPr lang="en-US" altLang="zh-TW">
                <a:latin typeface="Arial" panose="020B0604020202020204" pitchFamily="34" charset="0"/>
              </a:rPr>
              <a:pPr/>
              <a:t>26</a:t>
            </a:fld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C6A0DC6D-BA1A-A564-C8CD-2ED1577AD7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9B821-E524-252E-68F9-B3AB1BAFF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TW" dirty="0"/>
              <a:t>https://</a:t>
            </a:r>
            <a:r>
              <a:rPr kumimoji="1" lang="en" altLang="zh-TW" dirty="0" err="1"/>
              <a:t>www.youtube.com</a:t>
            </a:r>
            <a:r>
              <a:rPr kumimoji="1" lang="en" altLang="zh-TW" dirty="0"/>
              <a:t>/</a:t>
            </a:r>
            <a:r>
              <a:rPr kumimoji="1" lang="en" altLang="zh-TW" dirty="0" err="1"/>
              <a:t>watch?v</a:t>
            </a:r>
            <a:r>
              <a:rPr kumimoji="1" lang="en" altLang="zh-TW" dirty="0"/>
              <a:t>=iVFXgxl4CA0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6A506-D597-7044-B589-46DB7589F90B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043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D3EB-DD0D-5742-ADBB-89A0DA33ABDF}" type="slidenum">
              <a:rPr kumimoji="1" lang="zh-TW" altLang="en-US" smtClean="0"/>
              <a:t>70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9778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D3EB-DD0D-5742-ADBB-89A0DA33ABDF}" type="slidenum">
              <a:rPr kumimoji="1" lang="zh-TW" altLang="en-US" smtClean="0"/>
              <a:t>72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87464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D3EB-DD0D-5742-ADBB-89A0DA33ABDF}" type="slidenum">
              <a:rPr kumimoji="1" lang="zh-TW" altLang="en-US" smtClean="0"/>
              <a:t>73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02032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D3EB-DD0D-5742-ADBB-89A0DA33ABDF}" type="slidenum">
              <a:rPr kumimoji="1" lang="zh-TW" altLang="en-US" smtClean="0"/>
              <a:t>74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981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影像版面配置區 1">
            <a:extLst>
              <a:ext uri="{FF2B5EF4-FFF2-40B4-BE49-F238E27FC236}">
                <a16:creationId xmlns:a16="http://schemas.microsoft.com/office/drawing/2014/main" id="{0F3D0468-0485-8445-828C-7A0F16AEEE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備忘稿版面配置區 2">
            <a:extLst>
              <a:ext uri="{FF2B5EF4-FFF2-40B4-BE49-F238E27FC236}">
                <a16:creationId xmlns:a16="http://schemas.microsoft.com/office/drawing/2014/main" id="{D7ECBF94-3A8B-C74D-8DF5-42187967B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6563" name="投影片編號版面配置區 3">
            <a:extLst>
              <a:ext uri="{FF2B5EF4-FFF2-40B4-BE49-F238E27FC236}">
                <a16:creationId xmlns:a16="http://schemas.microsoft.com/office/drawing/2014/main" id="{6660BCDF-75C4-E64B-86BB-A4A3595E0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CD44CA07-7E22-5647-8CDD-95E0108FB7E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6D76DB-C141-CC42-8E39-7E5887D78E98}" type="slidenum">
              <a:rPr lang="en-US" altLang="zh-TW" sz="1200"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0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DA1F6C-FA48-804D-9ECC-BF74F4B470EA}" type="slidenum">
              <a:rPr lang="en-US" altLang="zh-TW" sz="1200"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714" tIns="45857" rIns="91714" bIns="45857" anchor="b"/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algn="r"/>
            <a:fld id="{72731EA9-BC54-674A-B802-4A932DE9AE68}" type="slidenum">
              <a:rPr lang="en-US" altLang="zh-TW" sz="1200">
                <a:latin typeface="Times New Roman" charset="0"/>
              </a:rPr>
              <a:pPr algn="r"/>
              <a:t>12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7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2A65F0-CB66-7E4A-A1F6-EF2069E560CB}" type="slidenum">
              <a:rPr lang="en-US" altLang="zh-TW" sz="1200"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9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8B57A9-3E9B-C449-A7A7-BD72E8F03875}" type="slidenum">
              <a:rPr lang="en-US" altLang="zh-TW" sz="1200"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44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8A88B1-A20E-A34F-AC5C-FCC453E11A1E}" type="slidenum">
              <a:rPr lang="en-US" altLang="zh-TW" sz="1200"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6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 defTabSz="917575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defTabSz="9175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FCB0E9-7F9F-A141-9BE9-6E6D18A72C1D}" type="slidenum">
              <a:rPr lang="en-US" altLang="zh-TW" sz="1200"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TW" sz="1200">
              <a:latin typeface="Times New Roman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rial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8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435F61-76EC-56B9-7CAF-47DAC7767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96E5CC3-AB09-CE98-B232-20DD4B862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8F2058-4D78-74B8-989A-EAC2D09E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EB4DA6-F26B-8BD9-E1BC-1BBCFAEE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351D40-63BC-C166-FA46-717093D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9966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9A3DE7-5A44-D9E3-6E32-DC19DAE3B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30442B-B0CB-40F9-8518-5E08F038A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CB05BF-7EB1-96F0-0817-A1DD4B1F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ED0A33-0920-E586-2CE6-D0EC72DD6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B98CC4-C7E4-908E-B621-036F01B5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804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EA9B0B7-9068-8DA3-AC78-9D97657A3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F835D77-EE78-BDBE-B541-E1CC012DE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6AA581-AB2E-74D7-854B-9D919A5A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B7A20D-CB7C-311B-3DFB-9E29E287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A50B04-53E4-C469-DF8D-F4785292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8198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940F4B-0E54-DA9D-3149-675A9248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67C716-62D2-4618-4F5E-60A275F3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F439CD-0DC2-FDAE-A4B7-D11FC27D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B81851-373C-69D7-4834-1FB4FE51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B81D32-A25C-CD35-2FC7-DA137CA1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6442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938225-1904-65CA-3A06-79EC2DD2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67DCBB-1934-6D68-EE20-188DC986A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E03F9D-7C38-F030-54DC-9B302D1D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9B5532-49F1-45D9-0C7E-B05FBB4B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E9FB03-283C-FDE8-A29F-2D1D6596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1913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7BD196-7950-2027-7A1F-959688C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FE44E4-B233-30F8-0E14-9C6951DB7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3C8F698-FA37-2DD0-1482-3E372D838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34469FD-B5DE-A5AA-B410-CD7B234D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75EA231-9636-4A27-462D-970AA37F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B61A77-BBF1-3D29-3603-FE5594D5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606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A7F843-4BCD-39AB-5759-D64A708E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CC7223A-8406-A67C-4ABF-7EE01330A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9E59307-8C0F-2408-7A1D-DDE522C79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0A5934D-4FA6-9BB8-5333-3311CEEF9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2CBE96A-F9D6-A7AD-52F7-FFE479BEE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FA1FE39-08CE-F5F2-0AE6-BE15E5B2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344226-3768-C14E-074F-D71719BB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598B1-3229-A1C2-EDF1-7B506B6D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817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42E87F-7F5A-515A-5E76-F73C4E18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87CF7B-A1EE-12A4-958F-E3280405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2DE828A-8FA1-1F27-E6AF-B4B377A0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DB6DC2-E3DF-FDCF-33A9-6BEA8AC5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861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DE62FA3-58D8-BC34-1485-BD073BA7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A46CFB-057E-F24E-E0C8-79D52656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E61B9A-D761-D01B-27F6-F76A90FB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8297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DDA4A8-5CFF-3DF5-DC9B-A11554BC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018D4D-1B7C-C311-DC99-522012855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FEEC8F-D97C-98EE-BB25-FC1C01B49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D2DCEB6-454C-0F35-A7FA-DCF6FA98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C8A29A-4E17-6C46-4976-0E3A5E9A7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DE814D3-E4AB-A7D1-6632-20D8B4A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791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B58B2-5473-185F-5A25-512EE3D6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47E31BA-005D-65BF-3FE9-B507F58C0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64C8D8-23FF-0B4B-D4AE-E0EB7174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3E7658F-0114-DBB6-C1B2-4CA2326A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46DE4E-D297-206C-0230-0EAA7A22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3F63B9-09D5-BB67-34AD-01C357C8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9810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7AD7A86-64A3-F867-4F0D-E78AE947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88D710-916C-F772-3B41-E260BD760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321E1D-3FC6-4517-75D6-2B604E7A8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C51F-049E-5640-B11D-12F90D19CD26}" type="datetimeFigureOut">
              <a:rPr kumimoji="1" lang="zh-TW" altLang="en-US" smtClean="0"/>
              <a:t>2025/3/17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5FB4B4-56DA-678E-6EF5-9E0DE40E7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3EE38A-5A9E-54D6-4B7B-CF9189695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1632D-C614-024C-A6F0-F19F67D27B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558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lis.ly.gov.tw/lylgmeetc/lgmeetkm?.585d0073500000000208000000000%5e000001000C000000110005503ea2" TargetMode="External"/><Relationship Id="rId2" Type="http://schemas.openxmlformats.org/officeDocument/2006/relationships/hyperlink" Target="https://lis.ly.gov.tw/lylgmeetc/lgmeetkm?.585d0073500000000308000000000%5e000001000C000000110005503ea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s.ly.gov.tw/lylgmeetc/lgmeetkm?.b13907350011000000C0000000000%5e0000100081000000000055003e76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hcchiu1019@gmail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085FDA0E-C864-0E45-8308-7127AC1F7F1E}"/>
              </a:ext>
            </a:extLst>
          </p:cNvPr>
          <p:cNvSpPr/>
          <p:nvPr/>
        </p:nvSpPr>
        <p:spPr>
          <a:xfrm>
            <a:off x="1749589" y="1346948"/>
            <a:ext cx="8897722" cy="80683"/>
          </a:xfrm>
          <a:prstGeom prst="rect">
            <a:avLst/>
          </a:prstGeom>
          <a:blipFill dpi="0" rotWithShape="1">
            <a:blip r:embed="rId3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AFE20D0-ACEB-EF47-9260-9D5F41366EFA}"/>
              </a:ext>
            </a:extLst>
          </p:cNvPr>
          <p:cNvSpPr/>
          <p:nvPr/>
        </p:nvSpPr>
        <p:spPr>
          <a:xfrm>
            <a:off x="1749589" y="1484779"/>
            <a:ext cx="8897722" cy="2743200"/>
          </a:xfrm>
          <a:prstGeom prst="rect">
            <a:avLst/>
          </a:prstGeom>
          <a:blipFill dpi="0" rotWithShape="1">
            <a:blip r:embed="rId3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03B194-B183-3D4A-9040-A479C701E77E}"/>
              </a:ext>
            </a:extLst>
          </p:cNvPr>
          <p:cNvSpPr txBox="1">
            <a:spLocks/>
          </p:cNvSpPr>
          <p:nvPr/>
        </p:nvSpPr>
        <p:spPr>
          <a:xfrm>
            <a:off x="2054327" y="1735687"/>
            <a:ext cx="8692725" cy="3035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400" b="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793A35-9CC4-934D-AA38-020EC898983D}"/>
              </a:ext>
            </a:extLst>
          </p:cNvPr>
          <p:cNvSpPr txBox="1">
            <a:spLocks/>
          </p:cNvSpPr>
          <p:nvPr/>
        </p:nvSpPr>
        <p:spPr>
          <a:xfrm>
            <a:off x="1975950" y="4389120"/>
            <a:ext cx="6775353" cy="106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5D9B8F2-A205-9549-ACC4-6F541D0C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80" y="-42041"/>
            <a:ext cx="7772400" cy="1609344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邱惠振心理師</a:t>
            </a:r>
            <a:b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芙樂奇心理諮商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                                      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督導</a:t>
            </a:r>
            <a:b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國立台灣師範大學教育與輔導心理學系  博士進修</a:t>
            </a:r>
            <a:b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5F6DCFE-B140-AB48-93B3-D5FC8276E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8773" y="4134456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現任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芙樂奇心理諮商所                                      督導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衛福部保護服務司性侵害被害者創傷復原中心建置推動計畫 督導（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109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年度）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彰化縣政府特定對象職場就業服務計畫 計畫主持人（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107.108,109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年度）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彰化縣政府新住民就業與創業力職場服務計畫 計畫主持人（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107.108,109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年度）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國立彰化師範大學、國立嘉義大學 課程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227D35C-D023-0547-AF5B-7593C0A44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9742" y="4134456"/>
            <a:ext cx="478756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經歷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台灣電力股份有限公司員工關懷方案 講師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桃園機場股份有限公司員工關懷方案 講師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新竹、台中、彰化家庭教育中心 講師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中國醫藥大學、朝陽科技大學 兼任心理師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臺中市教育局學生輔導中心 外聘心理師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講師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張老師基金會臺中分事務所 特約心理師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臺中市、彰化縣家庭扶助基金會（親職教育、成人保護、兒少保護）特約心理師</a:t>
            </a: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臺中市、彰化縣伊甸基金會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家暴、身心障礙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特約心理師</a:t>
            </a: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5D29FCA1-C8BE-E545-A6D6-058DD093345C}"/>
              </a:ext>
            </a:extLst>
          </p:cNvPr>
          <p:cNvSpPr txBox="1">
            <a:spLocks/>
          </p:cNvSpPr>
          <p:nvPr/>
        </p:nvSpPr>
        <p:spPr>
          <a:xfrm>
            <a:off x="1849329" y="2085721"/>
            <a:ext cx="8897722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b="1" dirty="0">
                <a:solidFill>
                  <a:srgbClr val="C00000"/>
                </a:solidFill>
              </a:rPr>
              <a:t>家庭親職工作坊</a:t>
            </a:r>
            <a:r>
              <a:rPr kumimoji="1" lang="en-US" altLang="zh-TW" b="1" dirty="0">
                <a:solidFill>
                  <a:srgbClr val="C00000"/>
                </a:solidFill>
              </a:rPr>
              <a:t>:</a:t>
            </a:r>
          </a:p>
          <a:p>
            <a:r>
              <a:rPr kumimoji="1" lang="zh-TW" altLang="en-US" b="1" dirty="0">
                <a:solidFill>
                  <a:srgbClr val="C00000"/>
                </a:solidFill>
              </a:rPr>
              <a:t>兩性交往篇</a:t>
            </a:r>
          </a:p>
        </p:txBody>
      </p:sp>
      <p:pic>
        <p:nvPicPr>
          <p:cNvPr id="10" name="圖片 3">
            <a:extLst>
              <a:ext uri="{FF2B5EF4-FFF2-40B4-BE49-F238E27FC236}">
                <a16:creationId xmlns:a16="http://schemas.microsoft.com/office/drawing/2014/main" id="{115E3B32-BFC4-A64F-8C1F-F07CB058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980" y="6190100"/>
            <a:ext cx="733758" cy="7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13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1" name="Group 10"/>
          <p:cNvGrpSpPr>
            <a:grpSpLocks/>
          </p:cNvGrpSpPr>
          <p:nvPr/>
        </p:nvGrpSpPr>
        <p:grpSpPr bwMode="auto">
          <a:xfrm>
            <a:off x="3792538" y="908051"/>
            <a:ext cx="5903912" cy="1323975"/>
            <a:chOff x="975" y="1324"/>
            <a:chExt cx="3823" cy="834"/>
          </a:xfrm>
        </p:grpSpPr>
        <p:pic>
          <p:nvPicPr>
            <p:cNvPr id="92164" name="Picture 7" descr="07%A5%AD%AD%B1%B4%A1%B9%CF%2F02%A4%A4%B4%A1%B9%CF%2F09%ACP%ACP%2F33%2E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3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20943">
              <a:off x="975" y="1406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5" name="Text Box 9"/>
            <p:cNvSpPr txBox="1">
              <a:spLocks noChangeArrowheads="1"/>
            </p:cNvSpPr>
            <p:nvPr/>
          </p:nvSpPr>
          <p:spPr bwMode="auto">
            <a:xfrm>
              <a:off x="1202" y="1324"/>
              <a:ext cx="359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4000" b="1">
                  <a:solidFill>
                    <a:srgbClr val="993366"/>
                  </a:solidFill>
                  <a:latin typeface="Times New Roman" charset="0"/>
                  <a:ea typeface="標楷體" charset="0"/>
                  <a:cs typeface="標楷體" charset="0"/>
                </a:rPr>
                <a:t>迷思一：</a:t>
              </a:r>
              <a:endParaRPr lang="en-US" altLang="zh-TW" sz="4000" b="1">
                <a:solidFill>
                  <a:srgbClr val="993366"/>
                </a:solidFill>
                <a:latin typeface="Times New Roman" charset="0"/>
                <a:ea typeface="標楷體" charset="0"/>
                <a:cs typeface="標楷體" charset="0"/>
              </a:endParaRPr>
            </a:p>
            <a:p>
              <a:r>
                <a:rPr lang="zh-TW" altLang="en-US" sz="4000" b="1">
                  <a:solidFill>
                    <a:srgbClr val="993366"/>
                  </a:solidFill>
                  <a:latin typeface="Times New Roman" charset="0"/>
                  <a:ea typeface="標楷體" charset="0"/>
                  <a:cs typeface="標楷體" charset="0"/>
                </a:rPr>
                <a:t>    孩子長大就知道</a:t>
              </a:r>
            </a:p>
          </p:txBody>
        </p:sp>
      </p:grpSp>
      <p:sp>
        <p:nvSpPr>
          <p:cNvPr id="92162" name="Text Box 11"/>
          <p:cNvSpPr txBox="1">
            <a:spLocks noChangeArrowheads="1"/>
          </p:cNvSpPr>
          <p:nvPr/>
        </p:nvSpPr>
        <p:spPr bwMode="auto">
          <a:xfrm>
            <a:off x="4079875" y="2565401"/>
            <a:ext cx="61277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現代社會中，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「性」的訊息既氾濫又易得，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在缺乏父母教導下，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孩子很可能學到</a:t>
            </a:r>
            <a:r>
              <a:rPr lang="zh-TW" altLang="en-US" sz="3600">
                <a:solidFill>
                  <a:srgbClr val="FF0000"/>
                </a:solidFill>
                <a:latin typeface="Times New Roman" charset="0"/>
                <a:ea typeface="標楷體" charset="0"/>
                <a:cs typeface="標楷體" charset="0"/>
              </a:rPr>
              <a:t>錯誤</a:t>
            </a: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的資訊。</a:t>
            </a:r>
          </a:p>
        </p:txBody>
      </p:sp>
      <p:pic>
        <p:nvPicPr>
          <p:cNvPr id="92163" name="Picture 7" descr="D:\01姊姊\10圖片資料庫\01人物\黑人\問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73238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94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09" name="Group 3"/>
          <p:cNvGrpSpPr>
            <a:grpSpLocks/>
          </p:cNvGrpSpPr>
          <p:nvPr/>
        </p:nvGrpSpPr>
        <p:grpSpPr bwMode="auto">
          <a:xfrm>
            <a:off x="2424114" y="765176"/>
            <a:ext cx="7704137" cy="2124075"/>
            <a:chOff x="975" y="1324"/>
            <a:chExt cx="3823" cy="1338"/>
          </a:xfrm>
        </p:grpSpPr>
        <p:pic>
          <p:nvPicPr>
            <p:cNvPr id="94212" name="Picture 4" descr="07%A5%AD%AD%B1%B4%A1%B9%CF%2F02%A4%A4%B4%A1%B9%CF%2F09%ACP%ACP%2F33%2E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3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20943">
              <a:off x="975" y="1406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>
              <a:off x="1202" y="1324"/>
              <a:ext cx="3596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迷思二：</a:t>
              </a:r>
              <a:endParaRPr lang="en-US" altLang="zh-TW" sz="4400" b="1">
                <a:solidFill>
                  <a:srgbClr val="993366"/>
                </a:solidFill>
                <a:latin typeface="標楷體" charset="0"/>
                <a:ea typeface="標楷體" charset="0"/>
                <a:cs typeface="標楷體" charset="0"/>
              </a:endParaRP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教孩子性知識</a:t>
              </a: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      等於鼓勵他們去做</a:t>
              </a:r>
            </a:p>
          </p:txBody>
        </p:sp>
      </p:grpSp>
      <p:sp>
        <p:nvSpPr>
          <p:cNvPr id="94210" name="Text Box 6"/>
          <p:cNvSpPr txBox="1">
            <a:spLocks noChangeArrowheads="1"/>
          </p:cNvSpPr>
          <p:nvPr/>
        </p:nvSpPr>
        <p:spPr bwMode="auto">
          <a:xfrm>
            <a:off x="4583113" y="3213100"/>
            <a:ext cx="521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algn="ctr"/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其實當孩子懂得越多，</a:t>
            </a:r>
          </a:p>
          <a:p>
            <a:pPr algn="ctr"/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他們反能更能謹言慎行。</a:t>
            </a:r>
          </a:p>
        </p:txBody>
      </p:sp>
      <p:pic>
        <p:nvPicPr>
          <p:cNvPr id="94211" name="Picture 7" descr="D:\01姊姊\10圖片資料庫\01人物\黑人\問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213100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17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4"/>
            <a:ext cx="8229600" cy="5602287"/>
          </a:xfrm>
        </p:spPr>
        <p:txBody>
          <a:bodyPr/>
          <a:lstStyle/>
          <a:p>
            <a:pPr marL="107950" indent="0">
              <a:buNone/>
            </a:pPr>
            <a:r>
              <a:rPr lang="zh-TW" altLang="en-US" sz="4000" b="1">
                <a:latin typeface="Microsoft JhengHei" panose="020B0604030504040204" pitchFamily="34" charset="-120"/>
                <a:ea typeface="Microsoft JhengHei" panose="020B0604030504040204" pitchFamily="34" charset="-120"/>
                <a:cs typeface="微軟正黑體" charset="0"/>
              </a:rPr>
              <a:t>研究顯示</a:t>
            </a:r>
            <a:r>
              <a:rPr lang="en-US" altLang="zh-TW" sz="4000" b="1">
                <a:latin typeface="Microsoft JhengHei" panose="020B0604030504040204" pitchFamily="34" charset="-120"/>
                <a:ea typeface="Microsoft JhengHei" panose="020B0604030504040204" pitchFamily="34" charset="-120"/>
                <a:cs typeface="微軟正黑體" charset="0"/>
              </a:rPr>
              <a:t>--</a:t>
            </a:r>
          </a:p>
          <a:p>
            <a:pPr marL="107950" indent="0">
              <a:buNone/>
            </a:pPr>
            <a:r>
              <a:rPr lang="zh-TW" altLang="en-US" sz="360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微軟正黑體" charset="0"/>
              </a:rPr>
              <a:t>性教育不會致使性活動增加，反而會增加較安全、較正面的兩性互動。</a:t>
            </a:r>
          </a:p>
        </p:txBody>
      </p:sp>
      <p:sp>
        <p:nvSpPr>
          <p:cNvPr id="576517" name="Text Box 5"/>
          <p:cNvSpPr txBox="1">
            <a:spLocks noChangeArrowheads="1"/>
          </p:cNvSpPr>
          <p:nvPr/>
        </p:nvSpPr>
        <p:spPr bwMode="auto">
          <a:xfrm>
            <a:off x="1992313" y="2420938"/>
            <a:ext cx="53276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79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zh-TW" altLang="en-US" sz="4000" b="1">
                <a:latin typeface="Lucida Sans Unicode" charset="0"/>
                <a:ea typeface="微軟正黑體" charset="0"/>
                <a:cs typeface="微軟正黑體" charset="0"/>
              </a:rPr>
              <a:t>研究顯示</a:t>
            </a:r>
            <a:r>
              <a:rPr lang="en-US" altLang="zh-TW" sz="4000" b="1">
                <a:latin typeface="Lucida Sans Unicode" charset="0"/>
                <a:ea typeface="微軟正黑體" charset="0"/>
                <a:cs typeface="微軟正黑體" charset="0"/>
              </a:rPr>
              <a:t>—</a:t>
            </a:r>
          </a:p>
          <a:p>
            <a:pPr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zh-TW" altLang="en-US" sz="3600">
                <a:solidFill>
                  <a:srgbClr val="0000FF"/>
                </a:solidFill>
                <a:latin typeface="Lucida Sans Unicode" charset="0"/>
                <a:ea typeface="微軟正黑體" charset="0"/>
                <a:cs typeface="微軟正黑體" charset="0"/>
              </a:rPr>
              <a:t>較常跟父母談性的青少年，其發生性行為的年紀比較晚，性態度跟父母比較接近，比較願意在性行為時使用保險套。</a:t>
            </a:r>
          </a:p>
        </p:txBody>
      </p:sp>
      <p:pic>
        <p:nvPicPr>
          <p:cNvPr id="96259" name="Picture 7" descr="D:\01姊姊\10圖片資料庫\03動物\大型動物\5fe7e9d4-7d9e-11e1-ac39-0026551ae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492376"/>
            <a:ext cx="272573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8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6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6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6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2"/>
          <p:cNvGrpSpPr>
            <a:grpSpLocks/>
          </p:cNvGrpSpPr>
          <p:nvPr/>
        </p:nvGrpSpPr>
        <p:grpSpPr bwMode="auto">
          <a:xfrm>
            <a:off x="2135188" y="765176"/>
            <a:ext cx="7993062" cy="2124075"/>
            <a:chOff x="975" y="1324"/>
            <a:chExt cx="3823" cy="1338"/>
          </a:xfrm>
        </p:grpSpPr>
        <p:pic>
          <p:nvPicPr>
            <p:cNvPr id="98309" name="Picture 3" descr="07%A5%AD%AD%B1%B4%A1%B9%CF%2F02%A4%A4%B4%A1%B9%CF%2F09%ACP%ACP%2F33%2E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3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20943">
              <a:off x="975" y="1406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0" name="Text Box 4"/>
            <p:cNvSpPr txBox="1">
              <a:spLocks noChangeArrowheads="1"/>
            </p:cNvSpPr>
            <p:nvPr/>
          </p:nvSpPr>
          <p:spPr bwMode="auto">
            <a:xfrm>
              <a:off x="1202" y="1324"/>
              <a:ext cx="3596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迷思三：</a:t>
              </a:r>
              <a:endParaRPr lang="en-US" altLang="zh-TW" sz="4400" b="1">
                <a:solidFill>
                  <a:srgbClr val="993366"/>
                </a:solidFill>
                <a:latin typeface="標楷體" charset="0"/>
                <a:ea typeface="標楷體" charset="0"/>
                <a:cs typeface="標楷體" charset="0"/>
              </a:endParaRP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孩子不願意</a:t>
              </a:r>
              <a:endParaRPr lang="en-US" altLang="zh-TW" sz="4400" b="1">
                <a:solidFill>
                  <a:srgbClr val="993366"/>
                </a:solidFill>
                <a:latin typeface="標楷體" charset="0"/>
                <a:ea typeface="標楷體" charset="0"/>
                <a:cs typeface="標楷體" charset="0"/>
              </a:endParaRP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       和父母討論「性」</a:t>
              </a:r>
            </a:p>
          </p:txBody>
        </p:sp>
      </p:grpSp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4151314" y="3068638"/>
            <a:ext cx="618648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其實通常是父母的態度，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使孩子只能沉默，不敢提問，</a:t>
            </a:r>
            <a:endParaRPr lang="en-US" altLang="zh-TW" sz="3600">
              <a:latin typeface="Times New Roman" charset="0"/>
              <a:ea typeface="標楷體" charset="0"/>
              <a:cs typeface="標楷體" charset="0"/>
            </a:endParaRPr>
          </a:p>
          <a:p>
            <a:pPr algn="ctr">
              <a:lnSpc>
                <a:spcPct val="120000"/>
              </a:lnSpc>
            </a:pPr>
            <a:endParaRPr lang="zh-TW" altLang="en-US" sz="3600">
              <a:latin typeface="Times New Roman" charset="0"/>
              <a:ea typeface="標楷體" charset="0"/>
              <a:cs typeface="標楷體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於是讓</a:t>
            </a:r>
            <a:r>
              <a:rPr lang="zh-TW" altLang="en-US" sz="3600">
                <a:solidFill>
                  <a:srgbClr val="FF0000"/>
                </a:solidFill>
                <a:latin typeface="Times New Roman" charset="0"/>
                <a:ea typeface="標楷體" charset="0"/>
                <a:cs typeface="標楷體" charset="0"/>
              </a:rPr>
              <a:t>同儕團體</a:t>
            </a: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或</a:t>
            </a:r>
            <a:r>
              <a:rPr lang="zh-TW" altLang="en-US" sz="3600">
                <a:solidFill>
                  <a:srgbClr val="FF0000"/>
                </a:solidFill>
                <a:latin typeface="Times New Roman" charset="0"/>
                <a:ea typeface="標楷體" charset="0"/>
                <a:cs typeface="標楷體" charset="0"/>
              </a:rPr>
              <a:t>大眾媒體</a:t>
            </a:r>
            <a:endParaRPr lang="en-US" altLang="zh-TW" sz="3600">
              <a:solidFill>
                <a:srgbClr val="FF0000"/>
              </a:solidFill>
              <a:latin typeface="Times New Roman" charset="0"/>
              <a:ea typeface="標楷體" charset="0"/>
              <a:cs typeface="標楷體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成為孩子性知識的主要來源。</a:t>
            </a:r>
          </a:p>
        </p:txBody>
      </p:sp>
      <p:pic>
        <p:nvPicPr>
          <p:cNvPr id="98307" name="Picture 7" descr="D:\01姊姊\10圖片資料庫\01人物\黑人\問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368675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01姊姊\04國中教學\健康十類別\01生長發展\013性教育\013圖片\色情資訊\色情書刊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125414"/>
            <a:ext cx="20193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4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2"/>
          <p:cNvGrpSpPr>
            <a:grpSpLocks/>
          </p:cNvGrpSpPr>
          <p:nvPr/>
        </p:nvGrpSpPr>
        <p:grpSpPr bwMode="auto">
          <a:xfrm>
            <a:off x="2784476" y="1268413"/>
            <a:ext cx="7127875" cy="1446212"/>
            <a:chOff x="975" y="1324"/>
            <a:chExt cx="3823" cy="911"/>
          </a:xfrm>
        </p:grpSpPr>
        <p:pic>
          <p:nvPicPr>
            <p:cNvPr id="100356" name="Picture 3" descr="07%A5%AD%AD%B1%B4%A1%B9%CF%2F02%A4%A4%B4%A1%B9%CF%2F09%ACP%ACP%2F33%2E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3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20943">
              <a:off x="975" y="1406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7" name="Text Box 4"/>
            <p:cNvSpPr txBox="1">
              <a:spLocks noChangeArrowheads="1"/>
            </p:cNvSpPr>
            <p:nvPr/>
          </p:nvSpPr>
          <p:spPr bwMode="auto">
            <a:xfrm>
              <a:off x="1202" y="1324"/>
              <a:ext cx="3596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迷思四：</a:t>
              </a:r>
              <a:endParaRPr lang="en-US" altLang="zh-TW" sz="4400" b="1">
                <a:solidFill>
                  <a:srgbClr val="993366"/>
                </a:solidFill>
                <a:latin typeface="標楷體" charset="0"/>
                <a:ea typeface="標楷體" charset="0"/>
                <a:cs typeface="標楷體" charset="0"/>
              </a:endParaRP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性教育是學校的責任</a:t>
              </a:r>
            </a:p>
          </p:txBody>
        </p:sp>
      </p:grpSp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3935414" y="3068639"/>
            <a:ext cx="6408737" cy="136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其實，家庭是性教育的起點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父母是孩子性教育最好的老師。</a:t>
            </a:r>
          </a:p>
        </p:txBody>
      </p:sp>
      <p:pic>
        <p:nvPicPr>
          <p:cNvPr id="100355" name="Picture 7" descr="D:\01姊姊\10圖片資料庫\01人物\黑人\問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3281363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97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1" name="Group 2"/>
          <p:cNvGrpSpPr>
            <a:grpSpLocks/>
          </p:cNvGrpSpPr>
          <p:nvPr/>
        </p:nvGrpSpPr>
        <p:grpSpPr bwMode="auto">
          <a:xfrm>
            <a:off x="2208214" y="836614"/>
            <a:ext cx="7920037" cy="2124075"/>
            <a:chOff x="975" y="1324"/>
            <a:chExt cx="3823" cy="1338"/>
          </a:xfrm>
        </p:grpSpPr>
        <p:pic>
          <p:nvPicPr>
            <p:cNvPr id="102404" name="Picture 3" descr="07%A5%AD%AD%B1%B4%A1%B9%CF%2F02%A4%A4%B4%A1%B9%CF%2F09%ACP%ACP%2F33%2E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3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20943">
              <a:off x="975" y="1406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05" name="Text Box 4"/>
            <p:cNvSpPr txBox="1">
              <a:spLocks noChangeArrowheads="1"/>
            </p:cNvSpPr>
            <p:nvPr/>
          </p:nvSpPr>
          <p:spPr bwMode="auto">
            <a:xfrm>
              <a:off x="1202" y="1324"/>
              <a:ext cx="3596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迷思五：</a:t>
              </a:r>
              <a:endParaRPr lang="en-US" altLang="zh-TW" sz="4400" b="1">
                <a:solidFill>
                  <a:srgbClr val="993366"/>
                </a:solidFill>
                <a:latin typeface="標楷體" charset="0"/>
                <a:ea typeface="標楷體" charset="0"/>
                <a:cs typeface="標楷體" charset="0"/>
              </a:endParaRP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父母一定得有豐富性知識，</a:t>
              </a:r>
            </a:p>
            <a:p>
              <a:r>
                <a:rPr lang="zh-TW" altLang="en-US" sz="4400" b="1">
                  <a:solidFill>
                    <a:srgbClr val="993366"/>
                  </a:solidFill>
                  <a:latin typeface="標楷體" charset="0"/>
                  <a:ea typeface="標楷體" charset="0"/>
                  <a:cs typeface="標楷體" charset="0"/>
                </a:rPr>
                <a:t>  才能教育子女             </a:t>
              </a:r>
            </a:p>
          </p:txBody>
        </p:sp>
      </p:grpSp>
      <p:sp>
        <p:nvSpPr>
          <p:cNvPr id="102402" name="Text Box 5"/>
          <p:cNvSpPr txBox="1">
            <a:spLocks noChangeArrowheads="1"/>
          </p:cNvSpPr>
          <p:nvPr/>
        </p:nvSpPr>
        <p:spPr bwMode="auto">
          <a:xfrm>
            <a:off x="4151313" y="3141663"/>
            <a:ext cx="56705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孩子並不需要性教育專家，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只希望父母有意願，</a:t>
            </a:r>
          </a:p>
          <a:p>
            <a:pPr algn="ctr">
              <a:lnSpc>
                <a:spcPct val="120000"/>
              </a:lnSpc>
            </a:pPr>
            <a:r>
              <a:rPr lang="zh-TW" altLang="en-US" sz="3600">
                <a:latin typeface="Times New Roman" charset="0"/>
                <a:ea typeface="標楷體" charset="0"/>
                <a:cs typeface="標楷體" charset="0"/>
              </a:rPr>
              <a:t>能與他們一起討論性問題。</a:t>
            </a:r>
          </a:p>
        </p:txBody>
      </p:sp>
      <p:pic>
        <p:nvPicPr>
          <p:cNvPr id="102403" name="Picture 7" descr="D:\01姊姊\10圖片資料庫\01人物\黑人\問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500438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901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孩子不可能跟您說實話，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/>
              <a:buChar char="•"/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如果孩子說出來的答案非您所期待，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  <a:defRPr/>
            </a:pP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您很難忍住不生氣的。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「直接」詢問容易起衝突</a:t>
            </a:r>
          </a:p>
        </p:txBody>
      </p:sp>
      <p:pic>
        <p:nvPicPr>
          <p:cNvPr id="145412" name="Picture 4" descr="父親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4229100"/>
            <a:ext cx="181133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 descr="母親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292600"/>
            <a:ext cx="14493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464425" y="3644901"/>
            <a:ext cx="3024188" cy="2879725"/>
            <a:chOff x="3742" y="2296"/>
            <a:chExt cx="1905" cy="1814"/>
          </a:xfrm>
        </p:grpSpPr>
        <p:sp>
          <p:nvSpPr>
            <p:cNvPr id="104455" name="AutoShape 7"/>
            <p:cNvSpPr>
              <a:spLocks noChangeArrowheads="1"/>
            </p:cNvSpPr>
            <p:nvPr/>
          </p:nvSpPr>
          <p:spPr bwMode="auto">
            <a:xfrm>
              <a:off x="3742" y="2296"/>
              <a:ext cx="1905" cy="1814"/>
            </a:xfrm>
            <a:prstGeom prst="cloudCallout">
              <a:avLst>
                <a:gd name="adj1" fmla="val -61810"/>
                <a:gd name="adj2" fmla="val 8435"/>
              </a:avLst>
            </a:prstGeom>
            <a:solidFill>
              <a:srgbClr val="FFCCFF"/>
            </a:solidFill>
            <a:ln w="28575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zh-TW" altLang="en-US"/>
            </a:p>
          </p:txBody>
        </p:sp>
        <p:sp>
          <p:nvSpPr>
            <p:cNvPr id="104456" name="Text Box 8"/>
            <p:cNvSpPr txBox="1">
              <a:spLocks noChangeArrowheads="1"/>
            </p:cNvSpPr>
            <p:nvPr/>
          </p:nvSpPr>
          <p:spPr bwMode="auto">
            <a:xfrm>
              <a:off x="3969" y="2523"/>
              <a:ext cx="1419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kumimoji="0" lang="zh-TW" altLang="en-US" sz="2600">
                  <a:latin typeface="Comic Sans MS" charset="0"/>
                  <a:ea typeface="華康娃娃體" charset="0"/>
                  <a:cs typeface="華康娃娃體" charset="0"/>
                </a:rPr>
                <a:t>總不</a:t>
              </a:r>
              <a:r>
                <a:rPr lang="zh-TW" altLang="en-US" sz="2600">
                  <a:latin typeface="Comic Sans MS" charset="0"/>
                  <a:ea typeface="華康娃娃體" charset="0"/>
                  <a:cs typeface="華康娃娃體" charset="0"/>
                </a:rPr>
                <a:t>能叫我完全不談這件事吧！就是關心孩子才想了解他的狀況呀！</a:t>
              </a:r>
            </a:p>
          </p:txBody>
        </p:sp>
      </p:grpSp>
      <p:sp>
        <p:nvSpPr>
          <p:cNvPr id="145417" name="AutoShape 9"/>
          <p:cNvSpPr>
            <a:spLocks noChangeArrowheads="1"/>
          </p:cNvSpPr>
          <p:nvPr/>
        </p:nvSpPr>
        <p:spPr bwMode="auto">
          <a:xfrm>
            <a:off x="1703388" y="3789363"/>
            <a:ext cx="2159000" cy="1801812"/>
          </a:xfrm>
          <a:prstGeom prst="wedgeEllipseCallout">
            <a:avLst>
              <a:gd name="adj1" fmla="val 61838"/>
              <a:gd name="adj2" fmla="val 40574"/>
            </a:avLst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TW" altLang="en-US" sz="2600">
                <a:latin typeface="Comic Sans MS" charset="0"/>
                <a:ea typeface="華康娃娃體" charset="0"/>
                <a:cs typeface="華康娃娃體" charset="0"/>
              </a:rPr>
              <a:t>有時的確很難忍住不發怒！</a:t>
            </a:r>
          </a:p>
        </p:txBody>
      </p:sp>
    </p:spTree>
    <p:extLst>
      <p:ext uri="{BB962C8B-B14F-4D97-AF65-F5344CB8AC3E}">
        <p14:creationId xmlns:p14="http://schemas.microsoft.com/office/powerpoint/2010/main" val="39786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微軟正黑體" charset="0"/>
              </a:rPr>
              <a:t>討論孩子班上同學的情形</a:t>
            </a:r>
            <a:endParaRPr lang="en-US" altLang="zh-TW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微軟正黑體" charset="0"/>
            </a:endParaRPr>
          </a:p>
          <a:p>
            <a:r>
              <a:rPr lang="zh-TW" altLang="en-US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微軟正黑體" charset="0"/>
              </a:rPr>
              <a:t>相關的報紙新聞、電影情節等！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「間接」詢問容易開啟討論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19963" y="3357564"/>
            <a:ext cx="3168650" cy="2808287"/>
            <a:chOff x="3651" y="2115"/>
            <a:chExt cx="1996" cy="1769"/>
          </a:xfrm>
        </p:grpSpPr>
        <p:sp>
          <p:nvSpPr>
            <p:cNvPr id="105479" name="AutoShape 5"/>
            <p:cNvSpPr>
              <a:spLocks noChangeArrowheads="1"/>
            </p:cNvSpPr>
            <p:nvPr/>
          </p:nvSpPr>
          <p:spPr bwMode="auto">
            <a:xfrm>
              <a:off x="3651" y="2115"/>
              <a:ext cx="1996" cy="1769"/>
            </a:xfrm>
            <a:prstGeom prst="cloudCallout">
              <a:avLst>
                <a:gd name="adj1" fmla="val -61023"/>
                <a:gd name="adj2" fmla="val 24505"/>
              </a:avLst>
            </a:prstGeom>
            <a:solidFill>
              <a:srgbClr val="FFCCFF"/>
            </a:solidFill>
            <a:ln w="28575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zh-TW" altLang="en-US"/>
            </a:p>
          </p:txBody>
        </p:sp>
        <p:sp>
          <p:nvSpPr>
            <p:cNvPr id="105480" name="Text Box 6"/>
            <p:cNvSpPr txBox="1">
              <a:spLocks noChangeArrowheads="1"/>
            </p:cNvSpPr>
            <p:nvPr/>
          </p:nvSpPr>
          <p:spPr bwMode="auto">
            <a:xfrm>
              <a:off x="3923" y="2341"/>
              <a:ext cx="1633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2600">
                  <a:latin typeface="Comic Sans MS" charset="0"/>
                  <a:ea typeface="華康娃娃體" charset="0"/>
                  <a:cs typeface="華康娃娃體" charset="0"/>
                </a:rPr>
                <a:t>雖然是討論孩子同學的情況，但從中我們也溝通了許多對兩性交往的觀念呢！</a:t>
              </a:r>
            </a:p>
          </p:txBody>
        </p:sp>
      </p:grpSp>
      <p:pic>
        <p:nvPicPr>
          <p:cNvPr id="146439" name="Picture 7" descr="母親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292600"/>
            <a:ext cx="14636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8" descr="父親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4221164"/>
            <a:ext cx="17684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1703388" y="3213101"/>
            <a:ext cx="2303462" cy="2447925"/>
          </a:xfrm>
          <a:prstGeom prst="wedgeEllipseCallout">
            <a:avLst>
              <a:gd name="adj1" fmla="val 63028"/>
              <a:gd name="adj2" fmla="val 36120"/>
            </a:avLst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TW" altLang="en-US" sz="2600">
                <a:latin typeface="Comic Sans MS" charset="0"/>
                <a:ea typeface="華康娃娃體" charset="0"/>
                <a:cs typeface="華康娃娃體" charset="0"/>
              </a:rPr>
              <a:t>新聞報導的確是個很好的切入管道！</a:t>
            </a:r>
          </a:p>
        </p:txBody>
      </p:sp>
    </p:spTree>
    <p:extLst>
      <p:ext uri="{BB962C8B-B14F-4D97-AF65-F5344CB8AC3E}">
        <p14:creationId xmlns:p14="http://schemas.microsoft.com/office/powerpoint/2010/main" val="15311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549275"/>
            <a:ext cx="8229600" cy="1143000"/>
          </a:xfrm>
        </p:spPr>
        <p:txBody>
          <a:bodyPr/>
          <a:lstStyle/>
          <a:p>
            <a:r>
              <a:rPr kumimoji="0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父母對家庭性教育應有的認識</a:t>
            </a:r>
          </a:p>
        </p:txBody>
      </p:sp>
      <p:grpSp>
        <p:nvGrpSpPr>
          <p:cNvPr id="106498" name="Group 9"/>
          <p:cNvGrpSpPr>
            <a:grpSpLocks/>
          </p:cNvGrpSpPr>
          <p:nvPr/>
        </p:nvGrpSpPr>
        <p:grpSpPr bwMode="auto">
          <a:xfrm>
            <a:off x="2740025" y="1773242"/>
            <a:ext cx="3933826" cy="646113"/>
            <a:chOff x="1519" y="2215"/>
            <a:chExt cx="2478" cy="407"/>
          </a:xfrm>
        </p:grpSpPr>
        <p:sp>
          <p:nvSpPr>
            <p:cNvPr id="106508" name="Text Box 6"/>
            <p:cNvSpPr txBox="1">
              <a:spLocks noChangeArrowheads="1"/>
            </p:cNvSpPr>
            <p:nvPr/>
          </p:nvSpPr>
          <p:spPr bwMode="auto">
            <a:xfrm>
              <a:off x="1803" y="2215"/>
              <a:ext cx="219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pPr algn="ctr"/>
              <a:r>
                <a:rPr lang="zh-TW" altLang="en-US" sz="3600" b="1">
                  <a:solidFill>
                    <a:srgbClr val="669900"/>
                  </a:solidFill>
                  <a:latin typeface="Times New Roman" charset="0"/>
                  <a:ea typeface="標楷體" charset="0"/>
                  <a:cs typeface="標楷體" charset="0"/>
                </a:rPr>
                <a:t>性從出生就開始</a:t>
              </a:r>
            </a:p>
          </p:txBody>
        </p:sp>
        <p:pic>
          <p:nvPicPr>
            <p:cNvPr id="106509" name="Picture 7" descr="07%A5%AD%AD%B1%B4%A1%B9%CF%2F02%A4%A4%B4%A1%B9%CF%2F03%B8%60%A4%E9%2F08%B7s%A6%7E%2F22%2E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2296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499" name="Group 13"/>
          <p:cNvGrpSpPr>
            <a:grpSpLocks/>
          </p:cNvGrpSpPr>
          <p:nvPr/>
        </p:nvGrpSpPr>
        <p:grpSpPr bwMode="auto">
          <a:xfrm>
            <a:off x="2711451" y="2565400"/>
            <a:ext cx="6437313" cy="641350"/>
            <a:chOff x="1365" y="1937"/>
            <a:chExt cx="4055" cy="404"/>
          </a:xfrm>
        </p:grpSpPr>
        <p:sp>
          <p:nvSpPr>
            <p:cNvPr id="106506" name="Text Box 11"/>
            <p:cNvSpPr txBox="1">
              <a:spLocks noChangeArrowheads="1"/>
            </p:cNvSpPr>
            <p:nvPr/>
          </p:nvSpPr>
          <p:spPr bwMode="auto">
            <a:xfrm>
              <a:off x="1701" y="1937"/>
              <a:ext cx="371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r>
                <a:rPr lang="zh-TW" altLang="en-US" sz="3600" b="1">
                  <a:solidFill>
                    <a:schemeClr val="accent2"/>
                  </a:solidFill>
                  <a:latin typeface="Times New Roman" charset="0"/>
                  <a:ea typeface="標楷體" charset="0"/>
                  <a:cs typeface="標楷體" charset="0"/>
                </a:rPr>
                <a:t>家庭有其特有的性教育情境</a:t>
              </a:r>
            </a:p>
          </p:txBody>
        </p:sp>
        <p:pic>
          <p:nvPicPr>
            <p:cNvPr id="106507" name="Picture 12" descr="07%A5%AD%AD%B1%B4%A1%B9%CF%2F02%A4%A4%B4%A1%B9%CF%2F03%B8%60%A4%E9%2F08%B7s%A6%7E%2F22%2E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" y="2024"/>
              <a:ext cx="29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500" name="Group 19"/>
          <p:cNvGrpSpPr>
            <a:grpSpLocks/>
          </p:cNvGrpSpPr>
          <p:nvPr/>
        </p:nvGrpSpPr>
        <p:grpSpPr bwMode="auto">
          <a:xfrm>
            <a:off x="2740025" y="3422654"/>
            <a:ext cx="6261100" cy="646113"/>
            <a:chOff x="1383" y="2341"/>
            <a:chExt cx="3944" cy="407"/>
          </a:xfrm>
        </p:grpSpPr>
        <p:sp>
          <p:nvSpPr>
            <p:cNvPr id="106504" name="Text Box 15"/>
            <p:cNvSpPr txBox="1">
              <a:spLocks noChangeArrowheads="1"/>
            </p:cNvSpPr>
            <p:nvPr/>
          </p:nvSpPr>
          <p:spPr bwMode="auto">
            <a:xfrm>
              <a:off x="1648" y="2341"/>
              <a:ext cx="367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pPr algn="ctr"/>
              <a:r>
                <a:rPr lang="zh-TW" altLang="en-US" sz="3600" b="1">
                  <a:solidFill>
                    <a:srgbClr val="669900"/>
                  </a:solidFill>
                  <a:latin typeface="Times New Roman" charset="0"/>
                  <a:ea typeface="標楷體" charset="0"/>
                  <a:cs typeface="標楷體" charset="0"/>
                </a:rPr>
                <a:t>子女性態度受父母影響最大</a:t>
              </a:r>
            </a:p>
          </p:txBody>
        </p:sp>
        <p:pic>
          <p:nvPicPr>
            <p:cNvPr id="106505" name="Picture 16" descr="07%A5%AD%AD%B1%B4%A1%B9%CF%2F02%A4%A4%B4%A1%B9%CF%2F03%B8%60%A4%E9%2F08%B7s%A6%7E%2F22%2E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2422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501" name="Group 20"/>
          <p:cNvGrpSpPr>
            <a:grpSpLocks/>
          </p:cNvGrpSpPr>
          <p:nvPr/>
        </p:nvGrpSpPr>
        <p:grpSpPr bwMode="auto">
          <a:xfrm>
            <a:off x="2740025" y="4076701"/>
            <a:ext cx="7265988" cy="830263"/>
            <a:chOff x="1383" y="2659"/>
            <a:chExt cx="4577" cy="523"/>
          </a:xfrm>
        </p:grpSpPr>
        <p:sp>
          <p:nvSpPr>
            <p:cNvPr id="106502" name="Text Box 17"/>
            <p:cNvSpPr txBox="1">
              <a:spLocks noChangeArrowheads="1"/>
            </p:cNvSpPr>
            <p:nvPr/>
          </p:nvSpPr>
          <p:spPr bwMode="auto">
            <a:xfrm>
              <a:off x="1589" y="2659"/>
              <a:ext cx="437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新細明體" charset="0"/>
                </a:defRPr>
              </a:lvl9pPr>
            </a:lstStyle>
            <a:p>
              <a:pPr algn="ctr"/>
              <a:r>
                <a:rPr lang="zh-TW" altLang="en-US" sz="3600" b="1">
                  <a:solidFill>
                    <a:schemeClr val="accent2"/>
                  </a:solidFill>
                  <a:latin typeface="Times New Roman" charset="0"/>
                  <a:ea typeface="標楷體" charset="0"/>
                  <a:cs typeface="標楷體" charset="0"/>
                </a:rPr>
                <a:t>家庭起源於婚姻，婚姻奠基於</a:t>
              </a:r>
              <a:r>
                <a:rPr lang="zh-TW" altLang="en-US" sz="4800" b="1">
                  <a:solidFill>
                    <a:srgbClr val="FF0000"/>
                  </a:solidFill>
                  <a:latin typeface="Times New Roman" charset="0"/>
                  <a:ea typeface="標楷體" charset="0"/>
                  <a:cs typeface="標楷體" charset="0"/>
                </a:rPr>
                <a:t>愛</a:t>
              </a:r>
            </a:p>
          </p:txBody>
        </p:sp>
        <p:pic>
          <p:nvPicPr>
            <p:cNvPr id="106503" name="Picture 18" descr="07%A5%AD%AD%B1%B4%A1%B9%CF%2F02%A4%A4%B4%A1%B9%CF%2F03%B8%60%A4%E9%2F08%B7s%A6%7E%2F22%2E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2831"/>
              <a:ext cx="3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18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標題 1">
            <a:extLst>
              <a:ext uri="{FF2B5EF4-FFF2-40B4-BE49-F238E27FC236}">
                <a16:creationId xmlns:a16="http://schemas.microsoft.com/office/drawing/2014/main" id="{2D6DEA0E-2320-A401-2415-E9181B54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9" y="836613"/>
            <a:ext cx="7572375" cy="1143000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談的原則</a:t>
            </a:r>
          </a:p>
        </p:txBody>
      </p:sp>
      <p:sp>
        <p:nvSpPr>
          <p:cNvPr id="64514" name="內容版面配置區 2">
            <a:extLst>
              <a:ext uri="{FF2B5EF4-FFF2-40B4-BE49-F238E27FC236}">
                <a16:creationId xmlns:a16="http://schemas.microsoft.com/office/drawing/2014/main" id="{DDAD787D-49BA-B7BB-0B1E-4908DBE9B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114" y="2060576"/>
            <a:ext cx="7786687" cy="39465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本身要能輕鬆談、不臉紅。</a:t>
            </a:r>
            <a:endParaRPr lang="zh-TW" altLang="zh-TW" sz="40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zh-TW" altLang="en-US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使用正確語詞、誠實回答。</a:t>
            </a:r>
            <a:endParaRPr lang="zh-TW" altLang="zh-TW" sz="40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zh-TW" altLang="en-US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避免說教式</a:t>
            </a:r>
            <a:endParaRPr lang="en-US" altLang="zh-TW" sz="40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en-US" altLang="zh-TW" sz="4000" dirty="0" err="1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營造談</a:t>
            </a:r>
            <a:r>
              <a:rPr lang="zh-TW" altLang="en-US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</a:t>
            </a:r>
            <a:r>
              <a:rPr lang="en-US" altLang="zh-TW" sz="4000" dirty="0" err="1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的氣氛</a:t>
            </a:r>
            <a:r>
              <a:rPr lang="en-US" altLang="zh-TW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zh-TW" sz="40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en-US" altLang="zh-TW" sz="4000" dirty="0" err="1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確認孩子的意願</a:t>
            </a:r>
            <a:r>
              <a:rPr lang="en-US" altLang="zh-TW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zh-TW" sz="40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en-US" altLang="zh-TW" sz="4000" dirty="0" err="1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清楚自己的底限</a:t>
            </a:r>
            <a:r>
              <a:rPr lang="en-US" altLang="zh-TW" sz="4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40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>
            <a:extLst>
              <a:ext uri="{FF2B5EF4-FFF2-40B4-BE49-F238E27FC236}">
                <a16:creationId xmlns:a16="http://schemas.microsoft.com/office/drawing/2014/main" id="{2B053F0C-2559-4F47-B191-B597FE8C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關於邱惠振心理師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48C0714-B9FC-414F-8FAB-9B04FF1FB3D9}"/>
              </a:ext>
            </a:extLst>
          </p:cNvPr>
          <p:cNvSpPr txBox="1">
            <a:spLocks/>
          </p:cNvSpPr>
          <p:nvPr/>
        </p:nvSpPr>
        <p:spPr>
          <a:xfrm>
            <a:off x="1792224" y="1806962"/>
            <a:ext cx="3773790" cy="3464290"/>
          </a:xfrm>
          <a:prstGeom prst="rect">
            <a:avLst/>
          </a:prstGeom>
        </p:spPr>
        <p:txBody>
          <a:bodyPr lIns="51435" tIns="25718" rIns="51435" bIns="25718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現任</a:t>
            </a:r>
            <a:endParaRPr lang="en-US" altLang="zh-TW" sz="18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芙</a:t>
            </a:r>
            <a:r>
              <a:rPr lang="zh-TW" altLang="en-US" sz="1800">
                <a:latin typeface="Heiti TC Medium" pitchFamily="2" charset="-128"/>
                <a:ea typeface="Heiti TC Medium" pitchFamily="2" charset="-128"/>
              </a:rPr>
              <a:t>樂奇心理</a:t>
            </a: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諮商</a:t>
            </a:r>
            <a:r>
              <a:rPr lang="zh-TW" altLang="en-US" sz="1800">
                <a:latin typeface="Heiti TC Medium" pitchFamily="2" charset="-128"/>
                <a:ea typeface="Heiti TC Medium" pitchFamily="2" charset="-128"/>
              </a:rPr>
              <a:t>所 督導</a:t>
            </a:r>
            <a:endParaRPr lang="zh-TW" altLang="en-US" sz="18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衛福部保護服務司性侵害被害者創傷復原中心建置推動計畫 督導（</a:t>
            </a:r>
            <a:r>
              <a:rPr lang="en-US" altLang="zh-TW" sz="1800" dirty="0">
                <a:latin typeface="Heiti TC Medium" pitchFamily="2" charset="-128"/>
                <a:ea typeface="Heiti TC Medium" pitchFamily="2" charset="-128"/>
              </a:rPr>
              <a:t>109</a:t>
            </a: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年度迄今）</a:t>
            </a:r>
            <a:endParaRPr lang="en-US" altLang="zh-TW" sz="18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台中市、彰化縣家暴加害人認知輔導處遇方案 督導</a:t>
            </a:r>
          </a:p>
          <a:p>
            <a:pPr>
              <a:defRPr/>
            </a:pPr>
            <a:r>
              <a:rPr lang="zh-TW" altLang="en-US" sz="1800" dirty="0">
                <a:latin typeface="Heiti TC Medium" pitchFamily="2" charset="-128"/>
                <a:ea typeface="Heiti TC Medium" pitchFamily="2" charset="-128"/>
              </a:rPr>
              <a:t>國立彰化師範大學、國立嘉義大學 課程督導</a:t>
            </a:r>
          </a:p>
          <a:p>
            <a:pPr>
              <a:defRPr/>
            </a:pPr>
            <a:endParaRPr lang="zh-TW" altLang="en-US" sz="18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976D95E-5E7E-6E4F-A453-684F60C9DB85}"/>
              </a:ext>
            </a:extLst>
          </p:cNvPr>
          <p:cNvSpPr txBox="1">
            <a:spLocks/>
          </p:cNvSpPr>
          <p:nvPr/>
        </p:nvSpPr>
        <p:spPr>
          <a:xfrm>
            <a:off x="5660037" y="1806963"/>
            <a:ext cx="4458090" cy="4427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經歷</a:t>
            </a:r>
            <a:endParaRPr lang="en-US" altLang="zh-TW" sz="14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彰化縣政府特定對象職場就業服務計畫 計畫主持人（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107.108,109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年度）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彰化縣政府新住民就業與創業力職場服務計畫 計畫主持人（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107.108,109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年度）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台灣電力股份有限公司員工關懷方案 講師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桃園機場股份有限公司員工關懷方案 講師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新竹、台中、彰化家庭教育中心 講師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中國醫藥大學、朝陽科技大學 兼任心理師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臺中市教育局學生輔導中心 外聘心理師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/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講師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張老師基金會臺中分事務所 特約心理師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臺中市、彰化縣家庭扶助基金會（親職教育、成人保護、兒少保護）特約心理師</a:t>
            </a:r>
          </a:p>
          <a:p>
            <a:pPr>
              <a:defRPr/>
            </a:pP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臺中市、彰化縣伊甸基金會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家暴、身心障礙</a:t>
            </a:r>
            <a:r>
              <a:rPr lang="en-US" altLang="zh-TW" sz="1400" dirty="0">
                <a:latin typeface="Heiti TC Medium" pitchFamily="2" charset="-128"/>
                <a:ea typeface="Heiti TC Medium" pitchFamily="2" charset="-128"/>
              </a:rPr>
              <a:t>) </a:t>
            </a:r>
            <a:r>
              <a:rPr lang="zh-TW" altLang="en-US" sz="1400" dirty="0">
                <a:latin typeface="Heiti TC Medium" pitchFamily="2" charset="-128"/>
                <a:ea typeface="Heiti TC Medium" pitchFamily="2" charset="-128"/>
              </a:rPr>
              <a:t>特約心理師</a:t>
            </a:r>
            <a:endParaRPr lang="zh-TW" altLang="en-US" sz="1800" dirty="0">
              <a:latin typeface="Heiti TC Medium" pitchFamily="2" charset="-128"/>
              <a:ea typeface="Heiti TC Medium" pitchFamily="2" charset="-128"/>
            </a:endParaRPr>
          </a:p>
          <a:p>
            <a:pPr>
              <a:defRPr/>
            </a:pPr>
            <a:endParaRPr lang="zh-TW" altLang="en-US" sz="18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DBBC429-BD73-CA42-B399-364C21FBE566}"/>
              </a:ext>
            </a:extLst>
          </p:cNvPr>
          <p:cNvSpPr txBox="1"/>
          <p:nvPr/>
        </p:nvSpPr>
        <p:spPr>
          <a:xfrm>
            <a:off x="8535468" y="6433321"/>
            <a:ext cx="16753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芙樂奇心理諮商所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1296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9"/>
          <p:cNvSpPr txBox="1">
            <a:spLocks noChangeArrowheads="1"/>
          </p:cNvSpPr>
          <p:nvPr/>
        </p:nvSpPr>
        <p:spPr bwMode="auto">
          <a:xfrm>
            <a:off x="8112125" y="1700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endParaRPr lang="zh-TW" altLang="en-US" sz="1800">
              <a:latin typeface="Arial" charset="0"/>
            </a:endParaRPr>
          </a:p>
        </p:txBody>
      </p:sp>
      <p:sp>
        <p:nvSpPr>
          <p:cNvPr id="91139" name="Text Box 14"/>
          <p:cNvSpPr txBox="1">
            <a:spLocks noChangeArrowheads="1"/>
          </p:cNvSpPr>
          <p:nvPr/>
        </p:nvSpPr>
        <p:spPr bwMode="auto">
          <a:xfrm>
            <a:off x="1524000" y="260350"/>
            <a:ext cx="9144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zh-TW" altLang="en-US" sz="4400" b="1">
                <a:solidFill>
                  <a:srgbClr val="CC3300"/>
                </a:solidFill>
                <a:latin typeface="華康儷中黑(P)" charset="0"/>
                <a:ea typeface="華康儷中黑(P)" charset="0"/>
                <a:cs typeface="華康儷中黑(P)" charset="0"/>
              </a:rPr>
              <a:t>                 </a:t>
            </a:r>
          </a:p>
        </p:txBody>
      </p:sp>
      <p:sp>
        <p:nvSpPr>
          <p:cNvPr id="91140" name="標題 10"/>
          <p:cNvSpPr>
            <a:spLocks noGrp="1"/>
          </p:cNvSpPr>
          <p:nvPr>
            <p:ph type="ctrTitle"/>
          </p:nvPr>
        </p:nvSpPr>
        <p:spPr>
          <a:xfrm>
            <a:off x="2092599" y="2806700"/>
            <a:ext cx="7772400" cy="12446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情愛篇</a:t>
            </a:r>
            <a:endParaRPr lang="zh-TW" altLang="en-US" sz="6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6264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請想出以下的東西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4724" y="1562866"/>
            <a:ext cx="10515600" cy="4351338"/>
          </a:xfrm>
        </p:spPr>
        <p:txBody>
          <a:bodyPr>
            <a:normAutofit/>
          </a:bodyPr>
          <a:lstStyle/>
          <a:p>
            <a:pPr algn="ctr"/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kumimoji="1" lang="en-US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</a:t>
            </a: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歲，幸福的家</a:t>
            </a:r>
            <a:endParaRPr kumimoji="1" lang="en-US" altLang="zh-TW" sz="60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kumimoji="1" lang="zh-TW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kumimoji="1" lang="en-US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</a:t>
            </a: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歲，幸福的家</a:t>
            </a:r>
            <a:endParaRPr kumimoji="1" lang="en-US" altLang="zh-TW" sz="60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kumimoji="1" lang="zh-TW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en-US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</a:t>
            </a: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歲，幸福的家</a:t>
            </a:r>
            <a:endParaRPr kumimoji="1" lang="en-US" altLang="zh-TW" sz="60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kumimoji="1" lang="zh-TW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kumimoji="1" lang="en-US" altLang="zh-TW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</a:t>
            </a:r>
            <a:r>
              <a:rPr kumimoji="1" lang="zh-TW" altLang="en-US" sz="6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歲，幸福的家</a:t>
            </a:r>
            <a:endParaRPr kumimoji="1" lang="en-US" altLang="zh-TW" sz="60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095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BF2D5F-F331-E5B4-B38E-39C2F86B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與孩子談性說愛的好處是？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213740-7749-7CBF-EBD3-D1C454CE8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不會在網路上亂找資訊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BDSM</a:t>
            </a: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對孩子的概念較能掌握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網友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數位性別暴力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194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>
            <a:extLst>
              <a:ext uri="{FF2B5EF4-FFF2-40B4-BE49-F238E27FC236}">
                <a16:creationId xmlns:a16="http://schemas.microsoft.com/office/drawing/2014/main" id="{EAB45F0C-AD61-33C5-4F3C-5A0161B5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188913"/>
            <a:ext cx="8229600" cy="1143000"/>
          </a:xfrm>
        </p:spPr>
        <p:txBody>
          <a:bodyPr/>
          <a:lstStyle/>
          <a:p>
            <a:pPr eaLnBrk="1" hangingPunct="1"/>
            <a:r>
              <a:rPr kumimoji="0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愛情三元論</a:t>
            </a:r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ADBBFA78-3A0B-4D57-64DB-281FBEC01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2636838"/>
            <a:ext cx="3708400" cy="2671762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49ADDE1-0F69-6C49-98C2-A1D58A74AD8B}"/>
              </a:ext>
            </a:extLst>
          </p:cNvPr>
          <p:cNvSpPr/>
          <p:nvPr/>
        </p:nvSpPr>
        <p:spPr>
          <a:xfrm>
            <a:off x="8112225" y="4509120"/>
            <a:ext cx="280105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承諾</a:t>
            </a:r>
          </a:p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責任</a:t>
            </a:r>
            <a:endParaRPr lang="en-US" altLang="zh-TW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66006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 charset="0"/>
              <a:cs typeface="新細明體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51AA4A-68BC-F74E-97E9-D145AE583874}"/>
              </a:ext>
            </a:extLst>
          </p:cNvPr>
          <p:cNvSpPr/>
          <p:nvPr/>
        </p:nvSpPr>
        <p:spPr>
          <a:xfrm>
            <a:off x="3634904" y="4797152"/>
            <a:ext cx="1595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熱情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8360820-E58B-C947-BB13-B227F920BAD3}"/>
              </a:ext>
            </a:extLst>
          </p:cNvPr>
          <p:cNvSpPr/>
          <p:nvPr/>
        </p:nvSpPr>
        <p:spPr>
          <a:xfrm>
            <a:off x="6227192" y="1700808"/>
            <a:ext cx="1595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親密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7A8FBD-E416-DD4D-B26C-C2DCA10DE6CD}"/>
              </a:ext>
            </a:extLst>
          </p:cNvPr>
          <p:cNvSpPr/>
          <p:nvPr/>
        </p:nvSpPr>
        <p:spPr>
          <a:xfrm>
            <a:off x="3586102" y="2996953"/>
            <a:ext cx="206979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0"/>
                <a:cs typeface="新細明體" charset="0"/>
              </a:rPr>
              <a:t>浪漫之愛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012B09-3B0A-CE43-B607-BB96F70F709D}"/>
              </a:ext>
            </a:extLst>
          </p:cNvPr>
          <p:cNvSpPr/>
          <p:nvPr/>
        </p:nvSpPr>
        <p:spPr>
          <a:xfrm>
            <a:off x="5962366" y="5733257"/>
            <a:ext cx="206979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0"/>
                <a:cs typeface="新細明體" charset="0"/>
              </a:rPr>
              <a:t>虛幻之愛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7F25E0-A79B-A840-8709-A91FD962C157}"/>
              </a:ext>
            </a:extLst>
          </p:cNvPr>
          <p:cNvSpPr/>
          <p:nvPr/>
        </p:nvSpPr>
        <p:spPr>
          <a:xfrm>
            <a:off x="8050598" y="3212977"/>
            <a:ext cx="206979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0"/>
                <a:cs typeface="新細明體" charset="0"/>
              </a:rPr>
              <a:t>伴侶之愛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084B4D3E-9D05-634D-BD88-A63E1A7FA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4365626"/>
            <a:ext cx="2160588" cy="1871663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cs typeface="新細明體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1669D9A-BB55-854C-BD90-CBCCBCCC6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341438"/>
            <a:ext cx="2160588" cy="1871662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cs typeface="新細明體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42D9CFF-9C76-7E4F-AB05-6B37600F4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365626"/>
            <a:ext cx="2160587" cy="1871663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cs typeface="新細明體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2A688FA-A7B4-3B4D-898B-52ABC5C03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kumimoji="0" lang="zh-TW" altLang="en-US">
                <a:effectLst>
                  <a:outerShdw blurRad="38100" dist="38100" dir="2700000" algn="tl">
                    <a:srgbClr val="C0C0C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隨著時間過去</a:t>
            </a:r>
            <a:r>
              <a:rPr kumimoji="0"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306F280-89D5-CD98-7CC6-10012DD67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Arial" panose="020B0604020202020204" pitchFamily="34" charset="0"/>
            </a:endParaRPr>
          </a:p>
        </p:txBody>
      </p:sp>
      <p:pic>
        <p:nvPicPr>
          <p:cNvPr id="69636" name="Picture 4" descr="愛情曲線圖">
            <a:extLst>
              <a:ext uri="{FF2B5EF4-FFF2-40B4-BE49-F238E27FC236}">
                <a16:creationId xmlns:a16="http://schemas.microsoft.com/office/drawing/2014/main" id="{D3AFF268-EB9B-D20F-9E49-E708F280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81188"/>
            <a:ext cx="6481762" cy="4557712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>
            <a:extLst>
              <a:ext uri="{FF2B5EF4-FFF2-40B4-BE49-F238E27FC236}">
                <a16:creationId xmlns:a16="http://schemas.microsoft.com/office/drawing/2014/main" id="{8708C1F7-B831-3587-6D98-4981E859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36838"/>
            <a:ext cx="37084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BD1B70C-A74E-BC4F-9A0D-8E3F763E8458}"/>
              </a:ext>
            </a:extLst>
          </p:cNvPr>
          <p:cNvSpPr/>
          <p:nvPr/>
        </p:nvSpPr>
        <p:spPr>
          <a:xfrm>
            <a:off x="8112225" y="4509120"/>
            <a:ext cx="280105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承諾</a:t>
            </a:r>
          </a:p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責任</a:t>
            </a:r>
            <a:endParaRPr lang="en-US" altLang="zh-TW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66006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 charset="0"/>
              <a:cs typeface="新細明體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B84FF8-CA64-7D46-8A2F-98A9B888C29A}"/>
              </a:ext>
            </a:extLst>
          </p:cNvPr>
          <p:cNvSpPr/>
          <p:nvPr/>
        </p:nvSpPr>
        <p:spPr>
          <a:xfrm>
            <a:off x="3757070" y="4632472"/>
            <a:ext cx="1595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熱情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72565B2-BB2E-D34F-9F14-4F345044BC44}"/>
              </a:ext>
            </a:extLst>
          </p:cNvPr>
          <p:cNvSpPr/>
          <p:nvPr/>
        </p:nvSpPr>
        <p:spPr>
          <a:xfrm>
            <a:off x="6227192" y="1700808"/>
            <a:ext cx="1595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66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 charset="0"/>
                <a:cs typeface="新細明體" charset="0"/>
              </a:rPr>
              <a:t>親密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B7A15773-875D-2846-A956-F224DA457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4365626"/>
            <a:ext cx="2160588" cy="1871663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cs typeface="新細明體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03F6AF3-16AE-0F4F-851B-1E3E6D49D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341438"/>
            <a:ext cx="2160588" cy="1871662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cs typeface="新細明體" charset="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D4953F5A-2161-DB4D-97D0-9923F768A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3716339"/>
            <a:ext cx="3311525" cy="2592387"/>
          </a:xfrm>
          <a:prstGeom prst="ellipse">
            <a:avLst/>
          </a:prstGeom>
          <a:noFill/>
          <a:ln w="9525">
            <a:solidFill>
              <a:srgbClr val="9900CC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cs typeface="新細明體" charset="0"/>
            </a:endParaRPr>
          </a:p>
        </p:txBody>
      </p:sp>
      <p:sp>
        <p:nvSpPr>
          <p:cNvPr id="69640" name="文字方塊 10">
            <a:extLst>
              <a:ext uri="{FF2B5EF4-FFF2-40B4-BE49-F238E27FC236}">
                <a16:creationId xmlns:a16="http://schemas.microsoft.com/office/drawing/2014/main" id="{9C71FD8E-F760-2155-35F6-3C7E6CEF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333375"/>
            <a:ext cx="4197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/>
              <a:t>年輕人的愛情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>
            <a:extLst>
              <a:ext uri="{FF2B5EF4-FFF2-40B4-BE49-F238E27FC236}">
                <a16:creationId xmlns:a16="http://schemas.microsoft.com/office/drawing/2014/main" id="{45D755A2-8978-B90E-53CB-EC4A9988A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636839"/>
            <a:ext cx="72723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solidFill>
                  <a:srgbClr val="00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愛一個人，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solidFill>
                  <a:srgbClr val="00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一定要用性行為來表現你對他的愛嗎？</a:t>
            </a:r>
            <a:r>
              <a:rPr lang="zh-TW" altLang="en-US" b="1">
                <a:latin typeface="標楷體" panose="02010601000101010101" pitchFamily="2" charset="-120"/>
                <a:ea typeface="標楷體" panose="02010601000101010101" pitchFamily="2" charset="-120"/>
              </a:rPr>
              <a:t> </a:t>
            </a:r>
          </a:p>
        </p:txBody>
      </p:sp>
      <p:sp>
        <p:nvSpPr>
          <p:cNvPr id="71682" name="Text Box 3">
            <a:extLst>
              <a:ext uri="{FF2B5EF4-FFF2-40B4-BE49-F238E27FC236}">
                <a16:creationId xmlns:a16="http://schemas.microsoft.com/office/drawing/2014/main" id="{ED76A37C-DC4E-4955-5BCC-3F59CCB9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076700"/>
            <a:ext cx="7991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>
                <a:solidFill>
                  <a:srgbClr val="000000"/>
                </a:solidFill>
                <a:latin typeface="Verdana" panose="020B0604030504040204" pitchFamily="34" charset="0"/>
                <a:ea typeface="標楷體" panose="02010601000101010101" pitchFamily="2" charset="-120"/>
              </a:rPr>
              <a:t>有沒有其他方式可以向對方表示你的愛呢？</a:t>
            </a:r>
            <a:r>
              <a:rPr lang="zh-TW" altLang="en-US">
                <a:latin typeface="Verdana" panose="020B0604030504040204" pitchFamily="34" charset="0"/>
                <a:ea typeface="華康粗圓體" pitchFamily="49" charset="-120"/>
              </a:rPr>
              <a:t> </a:t>
            </a:r>
          </a:p>
        </p:txBody>
      </p:sp>
      <p:sp>
        <p:nvSpPr>
          <p:cNvPr id="71683" name="Text Box 4">
            <a:extLst>
              <a:ext uri="{FF2B5EF4-FFF2-40B4-BE49-F238E27FC236}">
                <a16:creationId xmlns:a16="http://schemas.microsoft.com/office/drawing/2014/main" id="{495EC28B-E894-65C9-A9A2-2C844CC5E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1700214"/>
            <a:ext cx="43717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8000" b="1">
                <a:solidFill>
                  <a:srgbClr val="CC0000"/>
                </a:solidFill>
                <a:latin typeface="Verdana" panose="020B0604030504040204" pitchFamily="34" charset="0"/>
                <a:ea typeface="標楷體" panose="02010601000101010101" pitchFamily="2" charset="-120"/>
              </a:rPr>
              <a:t>性＝愛？</a:t>
            </a:r>
          </a:p>
        </p:txBody>
      </p:sp>
      <p:sp>
        <p:nvSpPr>
          <p:cNvPr id="71684" name="Text Box 5">
            <a:extLst>
              <a:ext uri="{FF2B5EF4-FFF2-40B4-BE49-F238E27FC236}">
                <a16:creationId xmlns:a16="http://schemas.microsoft.com/office/drawing/2014/main" id="{A24759E1-8E30-1C01-1B0D-428988A54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76251"/>
            <a:ext cx="79470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chemeClr val="bg1"/>
                </a:solidFill>
                <a:latin typeface="Verdana" panose="020B0604030504040204" pitchFamily="34" charset="0"/>
                <a:ea typeface="華康粗圓體" pitchFamily="49" charset="-120"/>
              </a:rPr>
              <a:t>愛的創意</a:t>
            </a:r>
            <a:r>
              <a:rPr lang="en-US" altLang="zh-TW" sz="6000" b="1">
                <a:solidFill>
                  <a:schemeClr val="bg1"/>
                </a:solidFill>
                <a:latin typeface="Verdana" panose="020B0604030504040204" pitchFamily="34" charset="0"/>
                <a:ea typeface="華康粗圓體" pitchFamily="49" charset="-120"/>
              </a:rPr>
              <a:t>GO!GO!GO!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1296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9"/>
          <p:cNvSpPr txBox="1">
            <a:spLocks noChangeArrowheads="1"/>
          </p:cNvSpPr>
          <p:nvPr/>
        </p:nvSpPr>
        <p:spPr bwMode="auto">
          <a:xfrm>
            <a:off x="8112125" y="1700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endParaRPr lang="zh-TW" altLang="en-US" sz="1800">
              <a:latin typeface="Arial" charset="0"/>
            </a:endParaRPr>
          </a:p>
        </p:txBody>
      </p:sp>
      <p:sp>
        <p:nvSpPr>
          <p:cNvPr id="91139" name="Text Box 14"/>
          <p:cNvSpPr txBox="1">
            <a:spLocks noChangeArrowheads="1"/>
          </p:cNvSpPr>
          <p:nvPr/>
        </p:nvSpPr>
        <p:spPr bwMode="auto">
          <a:xfrm>
            <a:off x="1524000" y="260350"/>
            <a:ext cx="9144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zh-TW" altLang="en-US" sz="4400" b="1">
                <a:solidFill>
                  <a:srgbClr val="CC3300"/>
                </a:solidFill>
                <a:latin typeface="華康儷中黑(P)" charset="0"/>
                <a:ea typeface="華康儷中黑(P)" charset="0"/>
                <a:cs typeface="華康儷中黑(P)" charset="0"/>
              </a:rPr>
              <a:t>                 </a:t>
            </a:r>
          </a:p>
        </p:txBody>
      </p:sp>
      <p:sp>
        <p:nvSpPr>
          <p:cNvPr id="91140" name="標題 10"/>
          <p:cNvSpPr>
            <a:spLocks noGrp="1"/>
          </p:cNvSpPr>
          <p:nvPr>
            <p:ph type="ctrTitle"/>
          </p:nvPr>
        </p:nvSpPr>
        <p:spPr>
          <a:xfrm>
            <a:off x="2092599" y="2806700"/>
            <a:ext cx="7772400" cy="12446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多元性別篇</a:t>
            </a:r>
            <a:endParaRPr lang="zh-TW" altLang="en-US" sz="6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067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你喜歡？或不喜歡？</a:t>
            </a:r>
          </a:p>
        </p:txBody>
      </p:sp>
      <p:pic>
        <p:nvPicPr>
          <p:cNvPr id="4" name="內容版面配置區 3" descr="imgre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7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741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你有性別刻板印象嗎？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內隱關聯測驗（ＩＡＴ）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爆紅韓國健身教練：池妍玉</a:t>
            </a:r>
          </a:p>
        </p:txBody>
      </p:sp>
      <p:pic>
        <p:nvPicPr>
          <p:cNvPr id="4" name="圖片 3" descr="8c89a5be1ec3120ac6aa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3212976"/>
            <a:ext cx="3866747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標題 1">
            <a:extLst>
              <a:ext uri="{FF2B5EF4-FFF2-40B4-BE49-F238E27FC236}">
                <a16:creationId xmlns:a16="http://schemas.microsoft.com/office/drawing/2014/main" id="{9E52CF30-97BA-844D-B52A-59200DD2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關於邱惠振</a:t>
            </a:r>
          </a:p>
        </p:txBody>
      </p:sp>
      <p:sp>
        <p:nvSpPr>
          <p:cNvPr id="63490" name="內容版面配置區 2">
            <a:extLst>
              <a:ext uri="{FF2B5EF4-FFF2-40B4-BE49-F238E27FC236}">
                <a16:creationId xmlns:a16="http://schemas.microsoft.com/office/drawing/2014/main" id="{6072B534-6AD2-4A41-B3F2-AE0C3F7F0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兩個孩子的爸爸</a:t>
            </a:r>
            <a:endParaRPr lang="en-US" altLang="zh-TW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老公</a:t>
            </a:r>
            <a:endParaRPr lang="en-US" altLang="zh-TW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兒子</a:t>
            </a:r>
            <a:endParaRPr lang="en-US" altLang="zh-TW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博士班學生</a:t>
            </a:r>
            <a:endParaRPr lang="en-US" altLang="zh-TW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督導</a:t>
            </a:r>
            <a:endParaRPr lang="en-US" altLang="zh-TW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心理師</a:t>
            </a:r>
            <a:endParaRPr lang="en-US" altLang="zh-TW" sz="21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所長</a:t>
            </a:r>
          </a:p>
        </p:txBody>
      </p:sp>
      <p:pic>
        <p:nvPicPr>
          <p:cNvPr id="63491" name="圖片 3">
            <a:extLst>
              <a:ext uri="{FF2B5EF4-FFF2-40B4-BE49-F238E27FC236}">
                <a16:creationId xmlns:a16="http://schemas.microsoft.com/office/drawing/2014/main" id="{37095A27-BEC8-F948-BE93-066B3DA0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6" y="2947990"/>
            <a:ext cx="2863454" cy="1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17B5CC-3104-6167-863D-F37E0576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名詞知多少？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C2753E-44E3-D7FA-D458-963A18DD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性別認同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性取向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生理性別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性別氣質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LGBT</a:t>
            </a: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酷兒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性別光譜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8D8C256-7AF7-B2D0-6F66-8ABD3724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911" y="2208766"/>
            <a:ext cx="2620657" cy="30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59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AA6197-9555-CD21-39D0-F629B957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多元性別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D6E4B4-F7EE-6CB4-BC65-DC9F82070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74BEB5F-E9D2-E9FC-73D7-208BE3B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30" y="1600201"/>
            <a:ext cx="7517541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65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F8CB7E-BD27-20A0-2F1B-BAFD9577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迷思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2C1AC5-C033-C2C0-B438-66EFC97F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i="0" u="none" strike="noStrike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不是具有「陰柔」特質的生理男性就一定是同志！關於「多元性別」常見的 </a:t>
            </a:r>
            <a:r>
              <a:rPr lang="en-US" altLang="zh-TW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b="1" i="0" u="none" strike="noStrike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個迷思！</a:t>
            </a:r>
          </a:p>
          <a:p>
            <a:r>
              <a:rPr lang="zh-TW" altLang="en-US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「性向」和「性別認同」其實是兩件事</a:t>
            </a:r>
            <a:endParaRPr lang="en-US" altLang="zh-TW" b="1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同性戀並不是「一個群體」，其實很多同性戀「比異性戀還異性戀」</a:t>
            </a:r>
          </a:p>
          <a:p>
            <a:r>
              <a:rPr lang="zh-TW" altLang="en-US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「恐同」其實不算歧視</a:t>
            </a:r>
          </a:p>
          <a:p>
            <a:endParaRPr lang="zh-TW" altLang="en-US" b="1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767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83D124-8AC7-72E8-F643-F3F4C99F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為什麼我們要關注？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96F2E4-77C2-CAB5-4D47-5AD93D1F1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E0B5C5-067D-1C27-A82D-89BAEC5EE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47" y="1818205"/>
            <a:ext cx="3673928" cy="20574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3EDF19-B7EA-96F0-3415-7C151750F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480" y="1569084"/>
            <a:ext cx="3472416" cy="19445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006F3B-A849-7B93-A649-4544DAEA2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93" y="4163638"/>
            <a:ext cx="4018854" cy="22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79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1296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9"/>
          <p:cNvSpPr txBox="1">
            <a:spLocks noChangeArrowheads="1"/>
          </p:cNvSpPr>
          <p:nvPr/>
        </p:nvSpPr>
        <p:spPr bwMode="auto">
          <a:xfrm>
            <a:off x="8112125" y="1700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endParaRPr lang="zh-TW" altLang="en-US" sz="1800">
              <a:latin typeface="Arial" charset="0"/>
            </a:endParaRPr>
          </a:p>
        </p:txBody>
      </p:sp>
      <p:sp>
        <p:nvSpPr>
          <p:cNvPr id="91139" name="Text Box 14"/>
          <p:cNvSpPr txBox="1">
            <a:spLocks noChangeArrowheads="1"/>
          </p:cNvSpPr>
          <p:nvPr/>
        </p:nvSpPr>
        <p:spPr bwMode="auto">
          <a:xfrm>
            <a:off x="1524000" y="260350"/>
            <a:ext cx="9144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zh-TW" altLang="en-US" sz="4400" b="1">
                <a:solidFill>
                  <a:srgbClr val="CC3300"/>
                </a:solidFill>
                <a:latin typeface="華康儷中黑(P)" charset="0"/>
                <a:ea typeface="華康儷中黑(P)" charset="0"/>
                <a:cs typeface="華康儷中黑(P)" charset="0"/>
              </a:rPr>
              <a:t>                 </a:t>
            </a:r>
          </a:p>
        </p:txBody>
      </p:sp>
      <p:sp>
        <p:nvSpPr>
          <p:cNvPr id="91140" name="標題 10"/>
          <p:cNvSpPr>
            <a:spLocks noGrp="1"/>
          </p:cNvSpPr>
          <p:nvPr>
            <p:ph type="ctrTitle"/>
          </p:nvPr>
        </p:nvSpPr>
        <p:spPr>
          <a:xfrm>
            <a:off x="2092599" y="2806700"/>
            <a:ext cx="7772400" cy="12446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數位性別暴力篇</a:t>
            </a:r>
            <a:endParaRPr lang="zh-TW" altLang="en-US" sz="6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7621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D4934-9C5E-7448-9559-19FB6CEC6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你有聽過這些嗎？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BE4656-E169-0740-947D-F7C808508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老司機上車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復仇式色情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陳冠希豔照門。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羅志祥網愛影像外流。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8376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93D372-6CE6-1E4A-B36E-A0818DFC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7BCBA7-67EE-E545-B162-5244BA11E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2009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年羅志祥遭週刊爆料，一名女網友</a:t>
            </a:r>
            <a:r>
              <a:rPr lang="en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Fanny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稱兩人在交友網站認識後，就互加</a:t>
            </a:r>
            <a:r>
              <a:rPr lang="en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MSN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網戀。爆料中更表示小豬常裸上身與女網友在網上聊天，話題常是一些「露骨」私密内容，甚至常收到小豬的手機簡訊，內容多是一些甜言蜜語，但才沒多久小豬就對她漸行漸遠，女網友憤而投訴周刊，爆料暗指羅志祥是個花心大少。當時羅志祥則表示「這根本就是個騙局」，並稱女網友長得像</a:t>
            </a:r>
            <a:r>
              <a:rPr lang="en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Selina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才會有點心動，但後來發現</a:t>
            </a:r>
            <a:r>
              <a:rPr lang="en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Fanny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的動機不單純才會急踩煞車。</a:t>
            </a:r>
          </a:p>
          <a:p>
            <a:b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444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090209-72BE-BC4B-87B8-FB9B4C39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網路性別暴力之定義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588984-9E1A-BB48-9B28-DC1438610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行政院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109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日推動跨部會數位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網路性別暴力 防治第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次研商會議決議辦理。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定義：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zh-TW" altLang="en-US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網路或數位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方式，針對</a:t>
            </a:r>
            <a:r>
              <a:rPr lang="zh-TW" altLang="en-US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性別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而施加他人之</a:t>
            </a:r>
            <a:r>
              <a:rPr lang="zh-TW" altLang="en-US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暴力或不成比例地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影響他人，包括身體、心理或性之傷害、痛苦、施加威脅、壓制和剝奪其他行動自由等。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9654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B761CD-F9D1-DB4F-9CD7-D61550E0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網路性別暴力之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CC6E8F-638B-BB41-AA90-A754BEE35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１、網路跟蹤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２、惡意或未經同意散布與性</a:t>
            </a:r>
            <a:r>
              <a:rPr lang="en-US" altLang="zh-TW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性別有關個人私密資料</a:t>
            </a:r>
            <a:endParaRPr lang="en-US" altLang="zh-TW" sz="2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３、網路性騷擾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４、基於性別貶抑或仇恨之言論或行為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５、性勒索</a:t>
            </a:r>
            <a:endParaRPr lang="en-US" altLang="zh-TW" sz="2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６、人肉搜索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７、基於性別偏見所為之強暴與死亡威脅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８、招募引誘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９、非法侵入或竊取他人資料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１０、偽造或冒用身分</a:t>
            </a:r>
            <a:endParaRPr kumimoji="1"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7875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95504-7CA1-994E-8724-57DD5BB5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8C3EA0-3EB4-4042-829E-0BFE0DBCC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677289-6A97-F742-99C5-9DFE571DB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1417638"/>
            <a:ext cx="90551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AB8615-73B2-32E9-9AD8-30820611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認識芙樂奇心理諮商所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128A06-9BED-3263-EFA9-85470480B47E}"/>
              </a:ext>
            </a:extLst>
          </p:cNvPr>
          <p:cNvSpPr txBox="1"/>
          <p:nvPr/>
        </p:nvSpPr>
        <p:spPr>
          <a:xfrm>
            <a:off x="9373985" y="4399952"/>
            <a:ext cx="102523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350" dirty="0"/>
              <a:t>認識芙樂奇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538BAB6-87AF-AABF-359B-627E08FDC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84" y="4649243"/>
            <a:ext cx="942975" cy="942975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EA3FBC0-5B54-EA41-9E74-03D0B7CF3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495BC9A-AAA3-1842-BB0F-7983255C9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42" y="1417639"/>
            <a:ext cx="5617619" cy="51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9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BEA52D-1A38-7249-97AD-E75A2667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性威脅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CACDD5-01DC-8541-AD47-391F7F41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男孩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誘餌影片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要求該青少年通過直播進行同樣的操作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擷取畫面、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Zoom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加入惡意軟體，獲得裸照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威脅青少年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數分鐘完成。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6679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29EC63-2427-6E45-9FD4-7CC5BDCB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性威脅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7F5251-65A8-7B47-9C36-5377A86B4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女孩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控制手段：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建立不健康的親密關係（如很快使用老公、老婆方式稱呼彼此）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孤立兒少的方式（不要告訴他人我們的聯繫）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依賴加害人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提供工作（模特兒、拍攝）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威脅自傷或自殺（關係、情感勒索）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拍下裸露或是性相關的圖片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時間較長。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2394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AD6BB-AF94-5140-B307-AAD1F470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實務困境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95FE6F-B4FA-0741-BC1F-88D45948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合議拍攝機率高：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許多被害者與加害人曾建立親密關係，影像是在情感的基礎下合意拍攝。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但同意拍攝絕不等於同意被散布。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DAB3B4-2349-0F47-9436-A3AACD65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46" y="3645008"/>
            <a:ext cx="7117908" cy="29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6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3063C2-C45A-CF47-93F8-8C6A500A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60C024-C5A6-B44C-9CFD-95C1747A4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CC4F0B-6494-A04C-B42E-7E713F961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417638"/>
            <a:ext cx="90424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2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5D33F5-BB5B-BB4A-962D-A23C31D5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困境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89900B-11C2-0F4D-9439-8D54EB3FB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保護法益紊亂：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缺乏以「未得同意散布性私密影像」為核心的刑事制裁，且現行刑事法律的保護法益紊亂。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刑期短：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在實務方面，台大法律系許恆達教授在論文中表示，針對此種類型的犯罪，法院多判處</a:t>
            </a:r>
            <a:r>
              <a:rPr lang="en-US" altLang="zh-TW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個月以下有期徒刑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，加害者可以</a:t>
            </a:r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易科罰金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來代替服刑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4750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1E7BBD-9803-1C4A-8779-67A48DD3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現有資源與限制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AF1917-91CE-B84F-B838-50A04E480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資源：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跨部會整合平台：警政機關雖可透過</a:t>
            </a:r>
            <a:r>
              <a:rPr lang="en" altLang="zh-TW" b="1" u="sng" dirty="0" err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iWIN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協助被害者將影片下架。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法條：協助未成年和特定身分的受害人。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家庭暴力防治法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兒童及青少年性剝削防治法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限制：求助無門的死角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在不知道加害人是誰（如駭客入侵、偷拍案件）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成年人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5096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62FE2B-B51F-1447-8B37-1EA23E7C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立法現況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5132CF-F3A8-5648-8C22-D112AC716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洪孟楷、陳玉珍、李貴敏：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 tooltip="《侵害個人性私密影像防制條例》"/>
              </a:rPr>
              <a:t>《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 tooltip="《侵害個人性私密影像防制條例》"/>
              </a:rPr>
              <a:t>侵害個人性私密影像防制條例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 tooltip="《侵害個人性私密影像防制條例》"/>
              </a:rPr>
              <a:t>》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（採用婦女救援基金會的草擬的版本為基礎）</a:t>
            </a:r>
          </a:p>
          <a:p>
            <a:pPr fontAlgn="base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蘇巧慧：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 tooltip="《性隱私侵害防制條例》"/>
              </a:rPr>
              <a:t>《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 tooltip="《性隱私侵害防制條例》"/>
              </a:rPr>
              <a:t>性隱私侵害防制條例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 tooltip="《性隱私侵害防制條例》"/>
              </a:rPr>
              <a:t>》</a:t>
            </a: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base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賴品妤、林楚茵：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 tooltip="《性隱私影像侵害犯罪防制條例》"/>
              </a:rPr>
              <a:t>《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 tooltip="《性隱私影像侵害犯罪防制條例》"/>
              </a:rPr>
              <a:t>性隱私影像侵害犯罪防制條例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 tooltip="《性隱私影像侵害犯罪防制條例》"/>
              </a:rPr>
              <a:t>》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base"/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個版本都規定：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 fontAlgn="base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立即下架：網路平台或是電信業者，如果得知自家的軟體或平台上有侵犯性隱私的內容，必須在</a:t>
            </a:r>
            <a:r>
              <a:rPr lang="en-US" altLang="zh-TW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</a:t>
            </a:r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小時內先「下架」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 fontAlgn="base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保存證據：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個版本都規定移除後必須保存至少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個月（蘇巧慧版本要求保存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個月；洪孟楷、賴品妤版本要求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年）。</a:t>
            </a:r>
          </a:p>
        </p:txBody>
      </p:sp>
    </p:spTree>
    <p:extLst>
      <p:ext uri="{BB962C8B-B14F-4D97-AF65-F5344CB8AC3E}">
        <p14:creationId xmlns:p14="http://schemas.microsoft.com/office/powerpoint/2010/main" val="1882898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422B09-31C5-B24D-8FFC-F85EC2B2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可以怎麼做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五不四要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DB9202-19FB-0D40-8024-C631FFAD9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避免數位性別暴力的「五不」防護守則：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不違反意願：不可強迫他人拍攝或傳送影像。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不聽從自拍：不要聽從引誘拍攝自己的影像。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不倉促傳訊：傳送訊息及影像前應再三確認。 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不轉寄私照：收到他人私密照，轉傳即違法。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不取笑被害：取笑或檢討被害人是更大傷害。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3563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1296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9"/>
          <p:cNvSpPr txBox="1">
            <a:spLocks noChangeArrowheads="1"/>
          </p:cNvSpPr>
          <p:nvPr/>
        </p:nvSpPr>
        <p:spPr bwMode="auto">
          <a:xfrm>
            <a:off x="8112125" y="1700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endParaRPr lang="zh-TW" altLang="en-US" sz="1800">
              <a:latin typeface="Arial" charset="0"/>
            </a:endParaRPr>
          </a:p>
        </p:txBody>
      </p:sp>
      <p:sp>
        <p:nvSpPr>
          <p:cNvPr id="91139" name="Text Box 14"/>
          <p:cNvSpPr txBox="1">
            <a:spLocks noChangeArrowheads="1"/>
          </p:cNvSpPr>
          <p:nvPr/>
        </p:nvSpPr>
        <p:spPr bwMode="auto">
          <a:xfrm>
            <a:off x="1524000" y="260350"/>
            <a:ext cx="9144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zh-TW" altLang="en-US" sz="4400" b="1">
                <a:solidFill>
                  <a:srgbClr val="CC3300"/>
                </a:solidFill>
                <a:latin typeface="華康儷中黑(P)" charset="0"/>
                <a:ea typeface="華康儷中黑(P)" charset="0"/>
                <a:cs typeface="華康儷中黑(P)" charset="0"/>
              </a:rPr>
              <a:t>                 </a:t>
            </a:r>
          </a:p>
        </p:txBody>
      </p:sp>
      <p:sp>
        <p:nvSpPr>
          <p:cNvPr id="91140" name="標題 10"/>
          <p:cNvSpPr>
            <a:spLocks noGrp="1"/>
          </p:cNvSpPr>
          <p:nvPr>
            <p:ph type="ctrTitle"/>
          </p:nvPr>
        </p:nvSpPr>
        <p:spPr>
          <a:xfrm>
            <a:off x="2092599" y="2806700"/>
            <a:ext cx="7772400" cy="12446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親子溝通篇</a:t>
            </a:r>
            <a:endParaRPr lang="zh-TW" altLang="en-US" sz="6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313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83537B-7420-8884-73A0-483BF235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08" y="-117615"/>
            <a:ext cx="3856640" cy="994172"/>
          </a:xfrm>
        </p:spPr>
        <p:txBody>
          <a:bodyPr>
            <a:normAutofit/>
          </a:bodyPr>
          <a:lstStyle/>
          <a:p>
            <a:r>
              <a:rPr kumimoji="1" lang="zh-TW" altLang="en-US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認知（前額葉）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B2D9E9-47EF-98BA-125C-87E85394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806" y="515487"/>
            <a:ext cx="4334388" cy="3263504"/>
          </a:xfrm>
        </p:spPr>
        <p:txBody>
          <a:bodyPr>
            <a:normAutofit/>
          </a:bodyPr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語言、思考的組織、排序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專注力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記憶力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監控自己言行的能力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6E88076-0F29-4832-EE87-24945F288770}"/>
              </a:ext>
            </a:extLst>
          </p:cNvPr>
          <p:cNvSpPr txBox="1">
            <a:spLocks/>
          </p:cNvSpPr>
          <p:nvPr/>
        </p:nvSpPr>
        <p:spPr>
          <a:xfrm>
            <a:off x="6637940" y="-117615"/>
            <a:ext cx="385664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300" dirty="0">
                <a:solidFill>
                  <a:srgbClr val="FF0000"/>
                </a:solidFill>
              </a:rPr>
              <a:t>情緒（邊緣系統）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BC33735F-B2DB-1A6C-4A7A-1A504F66C70E}"/>
              </a:ext>
            </a:extLst>
          </p:cNvPr>
          <p:cNvSpPr txBox="1">
            <a:spLocks/>
          </p:cNvSpPr>
          <p:nvPr/>
        </p:nvSpPr>
        <p:spPr>
          <a:xfrm>
            <a:off x="6637940" y="654567"/>
            <a:ext cx="385664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100" dirty="0"/>
              <a:t>情緒辨識（</a:t>
            </a:r>
            <a:r>
              <a:rPr kumimoji="1" lang="en-US" altLang="zh-TW" sz="2100" dirty="0"/>
              <a:t>identity</a:t>
            </a:r>
            <a:r>
              <a:rPr kumimoji="1" lang="zh-TW" altLang="en-US" sz="2100" dirty="0"/>
              <a:t>）</a:t>
            </a:r>
            <a:endParaRPr kumimoji="1" lang="en-US" altLang="zh-TW" sz="2100" dirty="0"/>
          </a:p>
          <a:p>
            <a:pPr lvl="1"/>
            <a:r>
              <a:rPr kumimoji="1" lang="zh-TW" altLang="en-US" sz="1800" dirty="0"/>
              <a:t>情緒的分化</a:t>
            </a:r>
            <a:endParaRPr kumimoji="1" lang="en-US" altLang="zh-TW" sz="1800" dirty="0"/>
          </a:p>
          <a:p>
            <a:pPr lvl="1"/>
            <a:r>
              <a:rPr kumimoji="1" lang="zh-TW" altLang="en-US" sz="1800" dirty="0"/>
              <a:t>煩躁</a:t>
            </a:r>
            <a:endParaRPr kumimoji="1" lang="en-US" altLang="zh-TW" sz="1800" dirty="0"/>
          </a:p>
          <a:p>
            <a:r>
              <a:rPr kumimoji="1" lang="zh-TW" altLang="en-US" sz="2100" dirty="0"/>
              <a:t>情緒覺察（察言觀色）</a:t>
            </a:r>
            <a:endParaRPr kumimoji="1" lang="en-US" altLang="zh-TW" sz="2100" dirty="0"/>
          </a:p>
          <a:p>
            <a:r>
              <a:rPr kumimoji="1" lang="zh-TW" altLang="en-US" sz="2100" dirty="0"/>
              <a:t>情緒因應</a:t>
            </a:r>
            <a:endParaRPr kumimoji="1" lang="en-US" altLang="zh-TW" sz="2100" dirty="0"/>
          </a:p>
          <a:p>
            <a:endParaRPr kumimoji="1" lang="zh-TW" altLang="en-US" sz="2100" dirty="0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B31E819F-218B-6BBD-D078-D68DF1470235}"/>
              </a:ext>
            </a:extLst>
          </p:cNvPr>
          <p:cNvCxnSpPr>
            <a:cxnSpLocks/>
          </p:cNvCxnSpPr>
          <p:nvPr/>
        </p:nvCxnSpPr>
        <p:spPr>
          <a:xfrm>
            <a:off x="1524001" y="3291789"/>
            <a:ext cx="924758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5D464FE3-F6F2-2E30-372F-A754F681FE8D}"/>
              </a:ext>
            </a:extLst>
          </p:cNvPr>
          <p:cNvSpPr txBox="1">
            <a:spLocks/>
          </p:cNvSpPr>
          <p:nvPr/>
        </p:nvSpPr>
        <p:spPr>
          <a:xfrm>
            <a:off x="2781300" y="314741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300"/>
              <a:t>依附關係：不安全依附</a:t>
            </a:r>
            <a:r>
              <a:rPr kumimoji="1" lang="en-US" altLang="zh-TW" sz="3300"/>
              <a:t>-</a:t>
            </a:r>
            <a:r>
              <a:rPr kumimoji="1" lang="zh-TW" altLang="en-US" sz="3300"/>
              <a:t>矛盾依附</a:t>
            </a:r>
            <a:endParaRPr kumimoji="1" lang="zh-TW" altLang="en-US" sz="3300" dirty="0"/>
          </a:p>
        </p:txBody>
      </p:sp>
      <p:graphicFrame>
        <p:nvGraphicFramePr>
          <p:cNvPr id="10" name="內容版面配置區 3">
            <a:extLst>
              <a:ext uri="{FF2B5EF4-FFF2-40B4-BE49-F238E27FC236}">
                <a16:creationId xmlns:a16="http://schemas.microsoft.com/office/drawing/2014/main" id="{A3B66F95-A3EC-D712-5B3C-B449CE96F355}"/>
              </a:ext>
            </a:extLst>
          </p:cNvPr>
          <p:cNvGraphicFramePr>
            <a:graphicFrameLocks/>
          </p:cNvGraphicFramePr>
          <p:nvPr/>
        </p:nvGraphicFramePr>
        <p:xfrm>
          <a:off x="2152650" y="3967913"/>
          <a:ext cx="7886700" cy="65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AA9364C7-7348-37C5-E4DC-D9BA2580C472}"/>
              </a:ext>
            </a:extLst>
          </p:cNvPr>
          <p:cNvSpPr txBox="1">
            <a:spLocks/>
          </p:cNvSpPr>
          <p:nvPr/>
        </p:nvSpPr>
        <p:spPr>
          <a:xfrm>
            <a:off x="1920109" y="4791999"/>
            <a:ext cx="274357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100" dirty="0"/>
              <a:t>做得好被關心、認同</a:t>
            </a: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36BA88CB-9BDF-85D6-54C7-4F3E4D0D00B5}"/>
              </a:ext>
            </a:extLst>
          </p:cNvPr>
          <p:cNvSpPr txBox="1">
            <a:spLocks/>
          </p:cNvSpPr>
          <p:nvPr/>
        </p:nvSpPr>
        <p:spPr>
          <a:xfrm>
            <a:off x="4750390" y="4779169"/>
            <a:ext cx="2463608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100" dirty="0"/>
              <a:t>不假設、推測</a:t>
            </a:r>
            <a:endParaRPr kumimoji="1" lang="en-US" altLang="zh-TW" sz="2100" dirty="0"/>
          </a:p>
          <a:p>
            <a:r>
              <a:rPr kumimoji="1" lang="zh-TW" altLang="en-US" sz="2100" dirty="0"/>
              <a:t>協助描述客觀事實</a:t>
            </a:r>
            <a:endParaRPr kumimoji="1" lang="en-US" altLang="zh-TW" sz="2100" dirty="0"/>
          </a:p>
          <a:p>
            <a:r>
              <a:rPr kumimoji="1" lang="zh-TW" altLang="en-US" sz="2100" dirty="0"/>
              <a:t>不評論他人特質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6CD5BFD4-F594-6B33-EC41-7A77B48824F4}"/>
              </a:ext>
            </a:extLst>
          </p:cNvPr>
          <p:cNvSpPr txBox="1">
            <a:spLocks/>
          </p:cNvSpPr>
          <p:nvPr/>
        </p:nvSpPr>
        <p:spPr>
          <a:xfrm>
            <a:off x="7474252" y="4779169"/>
            <a:ext cx="2463608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100" dirty="0"/>
              <a:t>吵完架可以修復</a:t>
            </a:r>
            <a:endParaRPr kumimoji="1" lang="en-US" altLang="zh-TW" sz="2100" dirty="0"/>
          </a:p>
          <a:p>
            <a:r>
              <a:rPr kumimoji="1" lang="zh-TW" altLang="en-US" sz="2100" dirty="0"/>
              <a:t>不用討好</a:t>
            </a:r>
            <a:endParaRPr kumimoji="1" lang="en-US" altLang="zh-TW" sz="2100" dirty="0"/>
          </a:p>
          <a:p>
            <a:r>
              <a:rPr kumimoji="1" lang="zh-TW" altLang="en-US" sz="2100" dirty="0"/>
              <a:t>我也有</a:t>
            </a:r>
            <a:r>
              <a:rPr kumimoji="1" lang="en-US" altLang="zh-TW" sz="2100" dirty="0"/>
              <a:t>……</a:t>
            </a:r>
            <a:r>
              <a:rPr kumimoji="1" lang="zh-TW" altLang="en-US" sz="2100" dirty="0"/>
              <a:t>責任</a:t>
            </a:r>
          </a:p>
        </p:txBody>
      </p:sp>
    </p:spTree>
    <p:extLst>
      <p:ext uri="{BB962C8B-B14F-4D97-AF65-F5344CB8AC3E}">
        <p14:creationId xmlns:p14="http://schemas.microsoft.com/office/powerpoint/2010/main" val="268947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標題 1">
            <a:extLst>
              <a:ext uri="{FF2B5EF4-FFF2-40B4-BE49-F238E27FC236}">
                <a16:creationId xmlns:a16="http://schemas.microsoft.com/office/drawing/2014/main" id="{E9FF9B24-7886-ED45-B44C-30C0C4E8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關於芙樂奇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台中諮商所空間</a:t>
            </a:r>
          </a:p>
        </p:txBody>
      </p:sp>
      <p:pic>
        <p:nvPicPr>
          <p:cNvPr id="65538" name="圖片 2">
            <a:extLst>
              <a:ext uri="{FF2B5EF4-FFF2-40B4-BE49-F238E27FC236}">
                <a16:creationId xmlns:a16="http://schemas.microsoft.com/office/drawing/2014/main" id="{5311A8D6-01F6-1F45-B7B8-7EB7896D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76783"/>
            <a:ext cx="3108771" cy="50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圖片 4">
            <a:extLst>
              <a:ext uri="{FF2B5EF4-FFF2-40B4-BE49-F238E27FC236}">
                <a16:creationId xmlns:a16="http://schemas.microsoft.com/office/drawing/2014/main" id="{E3422529-A213-1C4C-B196-0D86DB51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00" y="3605215"/>
            <a:ext cx="4413884" cy="296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圖片 8">
            <a:extLst>
              <a:ext uri="{FF2B5EF4-FFF2-40B4-BE49-F238E27FC236}">
                <a16:creationId xmlns:a16="http://schemas.microsoft.com/office/drawing/2014/main" id="{41C43F66-F83A-3842-ACB4-C67485BF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57" y="1560136"/>
            <a:ext cx="1328359" cy="17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圖片 9">
            <a:extLst>
              <a:ext uri="{FF2B5EF4-FFF2-40B4-BE49-F238E27FC236}">
                <a16:creationId xmlns:a16="http://schemas.microsoft.com/office/drawing/2014/main" id="{3087D472-B9B2-CF48-882B-01E9E512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01" y="1276782"/>
            <a:ext cx="3108770" cy="23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>
            <a:extLst>
              <a:ext uri="{FF2B5EF4-FFF2-40B4-BE49-F238E27FC236}">
                <a16:creationId xmlns:a16="http://schemas.microsoft.com/office/drawing/2014/main" id="{0BBA9089-5798-3092-A6F1-28C8193DB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情緒教練的重要性</a:t>
            </a:r>
          </a:p>
        </p:txBody>
      </p:sp>
      <p:sp>
        <p:nvSpPr>
          <p:cNvPr id="28674" name="內容版面配置區 2">
            <a:extLst>
              <a:ext uri="{FF2B5EF4-FFF2-40B4-BE49-F238E27FC236}">
                <a16:creationId xmlns:a16="http://schemas.microsoft.com/office/drawing/2014/main" id="{E1C34431-33F6-8DE7-6DC1-1AD69F64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1" y="2146698"/>
            <a:ext cx="6380560" cy="3308747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27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這些目標無法透過「紀律」訓練獲得</a:t>
            </a:r>
            <a:r>
              <a:rPr lang="zh-TW" altLang="en-US" sz="40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40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所以我們需要「情緒教練」</a:t>
            </a:r>
          </a:p>
        </p:txBody>
      </p:sp>
      <p:pic>
        <p:nvPicPr>
          <p:cNvPr id="28675" name="圖片 3">
            <a:extLst>
              <a:ext uri="{FF2B5EF4-FFF2-40B4-BE49-F238E27FC236}">
                <a16:creationId xmlns:a16="http://schemas.microsoft.com/office/drawing/2014/main" id="{59FF003C-6B0A-AAD3-8135-D0E2ABBE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94" y="3927872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388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>
            <a:extLst>
              <a:ext uri="{FF2B5EF4-FFF2-40B4-BE49-F238E27FC236}">
                <a16:creationId xmlns:a16="http://schemas.microsoft.com/office/drawing/2014/main" id="{62270BF3-A665-FCC3-A229-C6519E82F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情緒哲學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E46C9CE1-96BA-F3CF-AC7F-4BBA07FED3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39737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43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3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175">
                <a:tc>
                  <a:txBody>
                    <a:bodyPr/>
                    <a:lstStyle/>
                    <a:p>
                      <a:pPr algn="ctr"/>
                      <a:endParaRPr lang="zh-TW" alt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幫忙解決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不幫忙解決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接受情緒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教練型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放任型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隱藏情緒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不予理會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不以為然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ＥＱ是甚麼？！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1799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情緒教練</a:t>
            </a:r>
            <a:r>
              <a:rPr kumimoji="1" lang="zh-TW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步驟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覺察孩子的情緒</a:t>
            </a:r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協助孩子表達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標示自己的情緒</a:t>
            </a:r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同理及理解</a:t>
            </a:r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設定限制及問題解決</a:t>
            </a:r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436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F56E45-416D-E029-513A-17C5D202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84632"/>
            <a:ext cx="7772400" cy="1609344"/>
          </a:xfrm>
        </p:spPr>
        <p:txBody>
          <a:bodyPr/>
          <a:lstStyle/>
          <a:p>
            <a:pPr>
              <a:defRPr/>
            </a:pP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Gottman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2482F7C5-F358-3460-F7A1-C193BA94EB30}"/>
              </a:ext>
            </a:extLst>
          </p:cNvPr>
          <p:cNvGraphicFramePr/>
          <p:nvPr/>
        </p:nvGraphicFramePr>
        <p:xfrm>
          <a:off x="2865120" y="20939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30A7B-7019-8B55-3E99-FEBCE400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一、情緒辨識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E6D6D8-8862-DD57-9822-509432BEB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情緒表情</a:t>
            </a:r>
            <a:endParaRPr kumimoji="1"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  <a:defRPr/>
            </a:pP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語調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  <a:defRPr/>
            </a:pP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接觸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  <a:defRPr/>
            </a:pPr>
            <a:r>
              <a:rPr kumimoji="1" lang="zh-TW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身體姿勢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焦慮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失望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開放性姿勢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封閉性姿勢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1683" name="圖片 3" descr="download.jpg">
            <a:extLst>
              <a:ext uri="{FF2B5EF4-FFF2-40B4-BE49-F238E27FC236}">
                <a16:creationId xmlns:a16="http://schemas.microsoft.com/office/drawing/2014/main" id="{76B0C1E4-3690-9310-B5FA-87027EC5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71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A143C9-871D-C795-CE11-4A467755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學習讀心術</a:t>
            </a:r>
          </a:p>
        </p:txBody>
      </p:sp>
      <p:pic>
        <p:nvPicPr>
          <p:cNvPr id="72706" name="內容版面配置區 4">
            <a:extLst>
              <a:ext uri="{FF2B5EF4-FFF2-40B4-BE49-F238E27FC236}">
                <a16:creationId xmlns:a16="http://schemas.microsoft.com/office/drawing/2014/main" id="{166B09E2-8A06-B983-58C2-984DF1D4B4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49414"/>
            <a:ext cx="8229600" cy="4427537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4C09C6-6094-DFF0-9B45-F2AB9969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78" y="1325332"/>
            <a:ext cx="5012824" cy="960668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、覺察情緒表情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3730" name="內容版面配置區 4">
            <a:extLst>
              <a:ext uri="{FF2B5EF4-FFF2-40B4-BE49-F238E27FC236}">
                <a16:creationId xmlns:a16="http://schemas.microsoft.com/office/drawing/2014/main" id="{CA264C93-A7FF-8C6F-1134-BFA9206383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25" y="2319339"/>
            <a:ext cx="3646488" cy="3444875"/>
          </a:xfrm>
        </p:spPr>
      </p:pic>
      <p:sp>
        <p:nvSpPr>
          <p:cNvPr id="73731" name="文字方塊 5">
            <a:extLst>
              <a:ext uri="{FF2B5EF4-FFF2-40B4-BE49-F238E27FC236}">
                <a16:creationId xmlns:a16="http://schemas.microsoft.com/office/drawing/2014/main" id="{7DC1DF68-381E-6A95-70CA-3C3336F7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775" y="3776664"/>
            <a:ext cx="1296988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zh-TW" altLang="en-US" sz="1500">
                <a:cs typeface="標楷體" panose="02010601000101010101"/>
              </a:rPr>
              <a:t>皺眉，且眉毛向下</a:t>
            </a:r>
          </a:p>
        </p:txBody>
      </p:sp>
      <p:sp>
        <p:nvSpPr>
          <p:cNvPr id="73732" name="文字方塊 6">
            <a:extLst>
              <a:ext uri="{FF2B5EF4-FFF2-40B4-BE49-F238E27FC236}">
                <a16:creationId xmlns:a16="http://schemas.microsoft.com/office/drawing/2014/main" id="{CD264760-D07C-1F77-3E08-ABA02882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775" y="4506913"/>
            <a:ext cx="1296988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zh-TW" altLang="en-US" sz="1500">
                <a:cs typeface="標楷體" panose="02010601000101010101"/>
              </a:rPr>
              <a:t>雙脣微閉</a:t>
            </a:r>
          </a:p>
        </p:txBody>
      </p:sp>
      <p:sp>
        <p:nvSpPr>
          <p:cNvPr id="73733" name="文字方塊 7">
            <a:extLst>
              <a:ext uri="{FF2B5EF4-FFF2-40B4-BE49-F238E27FC236}">
                <a16:creationId xmlns:a16="http://schemas.microsoft.com/office/drawing/2014/main" id="{D5F691FF-688A-1B19-5581-57C4974BE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775" y="4206875"/>
            <a:ext cx="1296988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zh-TW" altLang="en-US" sz="1500">
                <a:cs typeface="標楷體" panose="02010601000101010101"/>
              </a:rPr>
              <a:t>眼框縮小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B3801D-C64F-E5D3-326D-1DA469E6C820}"/>
              </a:ext>
            </a:extLst>
          </p:cNvPr>
          <p:cNvSpPr txBox="1"/>
          <p:nvPr/>
        </p:nvSpPr>
        <p:spPr>
          <a:xfrm>
            <a:off x="5514975" y="2967038"/>
            <a:ext cx="1296988" cy="7159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050" dirty="0"/>
              <a:t>生氣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FAA68D-C4BE-1B66-CB72-C6ACA6FC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試著練習讀心術</a:t>
            </a:r>
          </a:p>
        </p:txBody>
      </p:sp>
      <p:pic>
        <p:nvPicPr>
          <p:cNvPr id="80898" name="內容版面配置區 4">
            <a:extLst>
              <a:ext uri="{FF2B5EF4-FFF2-40B4-BE49-F238E27FC236}">
                <a16:creationId xmlns:a16="http://schemas.microsoft.com/office/drawing/2014/main" id="{2DAB102D-0143-C6D4-2116-10EFFCB1C5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49414"/>
            <a:ext cx="8229600" cy="442753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標題 1">
            <a:extLst>
              <a:ext uri="{FF2B5EF4-FFF2-40B4-BE49-F238E27FC236}">
                <a16:creationId xmlns:a16="http://schemas.microsoft.com/office/drawing/2014/main" id="{22957AD0-1A27-E220-26A3-0973BEE96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1131889"/>
            <a:ext cx="7886700" cy="993775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二：協助孩子說出情緒</a:t>
            </a:r>
          </a:p>
        </p:txBody>
      </p:sp>
      <p:graphicFrame>
        <p:nvGraphicFramePr>
          <p:cNvPr id="14" name="內容版面配置區 2">
            <a:extLst>
              <a:ext uri="{FF2B5EF4-FFF2-40B4-BE49-F238E27FC236}">
                <a16:creationId xmlns:a16="http://schemas.microsoft.com/office/drawing/2014/main" id="{19176B72-FC4A-10EA-080F-B0FF4492B2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>
            <a:extLst>
              <a:ext uri="{FF2B5EF4-FFF2-40B4-BE49-F238E27FC236}">
                <a16:creationId xmlns:a16="http://schemas.microsoft.com/office/drawing/2014/main" id="{CE5E1464-44AD-304A-B1B4-8D528058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04" y="1012102"/>
            <a:ext cx="8229600" cy="74295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關於芙樂奇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彰化諮商所空間</a:t>
            </a:r>
          </a:p>
        </p:txBody>
      </p:sp>
      <p:pic>
        <p:nvPicPr>
          <p:cNvPr id="67587" name="內容版面配置區 2">
            <a:extLst>
              <a:ext uri="{FF2B5EF4-FFF2-40B4-BE49-F238E27FC236}">
                <a16:creationId xmlns:a16="http://schemas.microsoft.com/office/drawing/2014/main" id="{A529C10C-E339-9D45-A545-C9A787BB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06" y="2214563"/>
            <a:ext cx="1718443" cy="128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圖片 4">
            <a:extLst>
              <a:ext uri="{FF2B5EF4-FFF2-40B4-BE49-F238E27FC236}">
                <a16:creationId xmlns:a16="http://schemas.microsoft.com/office/drawing/2014/main" id="{E56BE958-1C8F-6847-9912-2DEF1415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117" y="2214562"/>
            <a:ext cx="1660434" cy="124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圖片 5">
            <a:extLst>
              <a:ext uri="{FF2B5EF4-FFF2-40B4-BE49-F238E27FC236}">
                <a16:creationId xmlns:a16="http://schemas.microsoft.com/office/drawing/2014/main" id="{7667F0AA-399A-0345-8D7A-901F8F3D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52" y="2337793"/>
            <a:ext cx="4504103" cy="40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圖片 6">
            <a:extLst>
              <a:ext uri="{FF2B5EF4-FFF2-40B4-BE49-F238E27FC236}">
                <a16:creationId xmlns:a16="http://schemas.microsoft.com/office/drawing/2014/main" id="{FA4C4BE6-1B54-DC44-AECB-86C2DE76E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06" y="3635573"/>
            <a:ext cx="3750635" cy="273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99764A-7E82-BBDD-43FB-911A7156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三、回應情緒</a:t>
            </a:r>
          </a:p>
        </p:txBody>
      </p:sp>
      <p:sp>
        <p:nvSpPr>
          <p:cNvPr id="81922" name="內容版面配置區 2">
            <a:extLst>
              <a:ext uri="{FF2B5EF4-FFF2-40B4-BE49-F238E27FC236}">
                <a16:creationId xmlns:a16="http://schemas.microsoft.com/office/drawing/2014/main" id="{42A267D1-E2C8-7E52-ADD0-34E6C579C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重述語句的魔力：陪伴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你把那東西拿起來搖一搖！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你摸摸這個東西。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我聽到你跳了四下！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不要怎麼回：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不判斷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不過度積極鼓勵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不建議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不中斷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5393B75-6021-199F-3BC9-B7CE5FC6E712}"/>
              </a:ext>
            </a:extLst>
          </p:cNvPr>
          <p:cNvSpPr txBox="1"/>
          <p:nvPr/>
        </p:nvSpPr>
        <p:spPr>
          <a:xfrm>
            <a:off x="8486776" y="5703888"/>
            <a:ext cx="1865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芙樂奇心理諮商所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91E5B8-8E19-51CF-98B1-612EE3A1C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62" y="2851023"/>
            <a:ext cx="3472139" cy="239191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標題 1">
            <a:extLst>
              <a:ext uri="{FF2B5EF4-FFF2-40B4-BE49-F238E27FC236}">
                <a16:creationId xmlns:a16="http://schemas.microsoft.com/office/drawing/2014/main" id="{049704C8-F4C3-7C9C-FD63-4498CAAF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84632"/>
            <a:ext cx="7772400" cy="1609344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建立信任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有效回應是關鍵！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2F73FC-71F4-0A6E-70C6-0F8B72E82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>
              <a:buClr>
                <a:schemeClr val="accent1">
                  <a:lumMod val="75000"/>
                </a:schemeClr>
              </a:buClr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建立情緒連結與信任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880" indent="-182880">
              <a:buClr>
                <a:schemeClr val="accent1">
                  <a:lumMod val="75000"/>
                </a:schemeClr>
              </a:buClr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溝通三種型態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接納型溝通，加分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對立型溝通，扣分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迴避型溝通，扣分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880" indent="-182880">
              <a:buClr>
                <a:schemeClr val="accent1">
                  <a:lumMod val="75000"/>
                </a:schemeClr>
              </a:buClr>
              <a:defRPr/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880" indent="-182880">
              <a:buClr>
                <a:schemeClr val="accent1">
                  <a:lumMod val="75000"/>
                </a:schemeClr>
              </a:buClr>
              <a:defRPr/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7651" name="圖片 3" descr="download.jpg">
            <a:extLst>
              <a:ext uri="{FF2B5EF4-FFF2-40B4-BE49-F238E27FC236}">
                <a16:creationId xmlns:a16="http://schemas.microsoft.com/office/drawing/2014/main" id="{6A76D82E-0B57-F85E-4B08-A63C854E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266065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Date Placeholder 3">
            <a:extLst>
              <a:ext uri="{FF2B5EF4-FFF2-40B4-BE49-F238E27FC236}">
                <a16:creationId xmlns:a16="http://schemas.microsoft.com/office/drawing/2014/main" id="{2C791480-F370-0156-294E-18CCFD7FBD58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rgbClr val="69240C"/>
                </a:solidFill>
                <a:cs typeface="標楷體" panose="02010601000101010101"/>
              </a:rPr>
              <a:t>芙樂奇心理諮商所</a:t>
            </a:r>
          </a:p>
        </p:txBody>
      </p:sp>
      <p:pic>
        <p:nvPicPr>
          <p:cNvPr id="27653" name="圖片 3">
            <a:extLst>
              <a:ext uri="{FF2B5EF4-FFF2-40B4-BE49-F238E27FC236}">
                <a16:creationId xmlns:a16="http://schemas.microsoft.com/office/drawing/2014/main" id="{8E653C0B-BE37-1730-AAAA-F22686A7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51" y="6053138"/>
            <a:ext cx="62071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448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標題 1">
            <a:extLst>
              <a:ext uri="{FF2B5EF4-FFF2-40B4-BE49-F238E27FC236}">
                <a16:creationId xmlns:a16="http://schemas.microsoft.com/office/drawing/2014/main" id="{657BBA62-99A1-9B69-845C-9E4E7117B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一、</a:t>
            </a:r>
            <a:r>
              <a:rPr lang="zh-TW" altLang="zh-TW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接納型回應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1B60CD-7D18-739F-1119-E54ED93E2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被動型回應：不說話，但姿勢或行為有改變。</a:t>
            </a: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低能量回應：能達成對方的要求。</a:t>
            </a:r>
          </a:p>
          <a:p>
            <a:pPr marL="0" indent="0">
              <a:buNone/>
              <a:defRPr/>
            </a:pPr>
            <a:r>
              <a:rPr lang="en-US" altLang="zh-TW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zh-TW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例：Ａ：幫我</a:t>
            </a:r>
            <a:r>
              <a:rPr lang="zh-TW" altLang="en-US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接電話</a:t>
            </a:r>
            <a:r>
              <a:rPr lang="zh-TW" altLang="zh-TW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。Ｂ：好了。</a:t>
            </a:r>
            <a:endParaRPr lang="zh-TW" altLang="zh-TW" sz="2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專注型回應：簡單的單字或句子回應對方。</a:t>
            </a:r>
          </a:p>
          <a:p>
            <a:pPr marL="0" indent="0">
              <a:buNone/>
              <a:defRPr/>
            </a:pPr>
            <a:r>
              <a:rPr lang="en-US" altLang="zh-TW" sz="2400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zh-TW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例：Ａ：幫我</a:t>
            </a:r>
            <a:r>
              <a:rPr lang="zh-TW" altLang="en-US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接電話</a:t>
            </a:r>
            <a:r>
              <a:rPr lang="zh-TW" altLang="zh-TW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？Ｂ：好啊！</a:t>
            </a:r>
            <a:r>
              <a:rPr lang="zh-TW" altLang="en-US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有需要注意什麼嗎？</a:t>
            </a:r>
            <a:endParaRPr lang="zh-TW" altLang="zh-TW" sz="2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激勵型回應：彼此投入對話，眼神能有接觸。</a:t>
            </a: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遊戲型回應：充滿熱趣跟精神的回應跟動作。</a:t>
            </a:r>
          </a:p>
          <a:p>
            <a:pPr>
              <a:defRPr/>
            </a:pP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1772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>
            <a:extLst>
              <a:ext uri="{FF2B5EF4-FFF2-40B4-BE49-F238E27FC236}">
                <a16:creationId xmlns:a16="http://schemas.microsoft.com/office/drawing/2014/main" id="{8A507B5D-83B8-6BA0-25E5-A062BCA18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二、</a:t>
            </a:r>
            <a:r>
              <a:rPr lang="zh-TW" altLang="zh-TW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對立型回應</a:t>
            </a:r>
            <a:br>
              <a:rPr lang="zh-TW" altLang="zh-TW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2F5D2C-0675-6EF8-30A2-5885B0F6B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輕蔑的：較強烈的無理、缺乏尊重。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你真的很沒用。你的做法不會有用的啦！</a:t>
            </a:r>
            <a:endParaRPr lang="zh-TW" altLang="zh-TW" sz="20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好辯的：否定任何對方所說的內容。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你講的沒錯，但是我覺得我的經驗你要聽。我們經過一些事情，講給你聽的就是有道理的，為你好。</a:t>
            </a:r>
            <a:endParaRPr lang="zh-TW" altLang="zh-TW" sz="20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跋扈的：嘗試透過強勢來掌控對方，讓對方順從。</a:t>
            </a: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批評的：攻擊對方的人格特質，或是固定的行為。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你每次都是這樣，無精打采的，懶散！</a:t>
            </a:r>
            <a:endParaRPr lang="zh-TW" altLang="zh-TW" sz="20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防衛的：無論對方怎麼說都覺得自己沒有問題。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你說我也遲到，你沒有想過我有其他事要處理嗎？</a:t>
            </a:r>
            <a:endParaRPr lang="zh-TW" altLang="zh-TW" sz="2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38685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>
            <a:extLst>
              <a:ext uri="{FF2B5EF4-FFF2-40B4-BE49-F238E27FC236}">
                <a16:creationId xmlns:a16="http://schemas.microsoft.com/office/drawing/2014/main" id="{763F5008-EABA-1F87-693E-A5A2D562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三、</a:t>
            </a:r>
            <a:r>
              <a:rPr lang="zh-TW" altLang="zh-TW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迴避型回應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88BEB0-B5D0-0578-8FEB-DA9AC08E0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全神貫注型：</a:t>
            </a:r>
          </a:p>
          <a:p>
            <a:pPr marL="0" indent="0">
              <a:buNone/>
              <a:defRPr/>
            </a:pP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例：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：幫我聯絡簿簽名</a:t>
            </a:r>
            <a:r>
              <a:rPr lang="zh-TW" altLang="en-US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Ｂ：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（看手機不回應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zh-TW" altLang="zh-TW" sz="2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打岔型：</a:t>
            </a:r>
          </a:p>
          <a:p>
            <a:pPr marL="0" indent="0">
              <a:buNone/>
              <a:defRPr/>
            </a:pPr>
            <a:r>
              <a:rPr lang="en-US" altLang="zh-TW" sz="2400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400" i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例：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：幫我聯絡簿簽名。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B: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我剛剛跟你說要丟垃圾，你丟了嗎？</a:t>
            </a:r>
            <a:endParaRPr lang="zh-TW" altLang="zh-TW" sz="2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漠視型：</a:t>
            </a:r>
          </a:p>
          <a:p>
            <a:pPr marL="0" indent="0">
              <a:buNone/>
              <a:defRPr/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對於對方的說話，沒有言語或行動上的回應。</a:t>
            </a:r>
          </a:p>
          <a:p>
            <a:pPr>
              <a:defRPr/>
            </a:pP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591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303737-492E-E184-C928-167861C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41788"/>
            <a:ext cx="7886700" cy="994172"/>
          </a:xfrm>
        </p:spPr>
        <p:txBody>
          <a:bodyPr/>
          <a:lstStyle/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衝突中毀滅性的溝通：四騎士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D2E93DD1-8F3A-B00A-778E-DC72F3EBE328}"/>
              </a:ext>
            </a:extLst>
          </p:cNvPr>
          <p:cNvGraphicFramePr/>
          <p:nvPr/>
        </p:nvGraphicFramePr>
        <p:xfrm>
          <a:off x="2859024" y="18514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699" name="Date Placeholder 3">
            <a:extLst>
              <a:ext uri="{FF2B5EF4-FFF2-40B4-BE49-F238E27FC236}">
                <a16:creationId xmlns:a16="http://schemas.microsoft.com/office/drawing/2014/main" id="{82B917B0-0973-7CC1-0BA3-E29C040C642D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rgbClr val="69240C"/>
                </a:solidFill>
                <a:cs typeface="標楷體" panose="02010601000101010101"/>
              </a:rPr>
              <a:t>芙樂奇心理諮商所</a:t>
            </a:r>
          </a:p>
        </p:txBody>
      </p:sp>
      <p:pic>
        <p:nvPicPr>
          <p:cNvPr id="29700" name="圖片 3">
            <a:extLst>
              <a:ext uri="{FF2B5EF4-FFF2-40B4-BE49-F238E27FC236}">
                <a16:creationId xmlns:a16="http://schemas.microsoft.com/office/drawing/2014/main" id="{2033FFFC-8071-B829-C773-15ABFC5F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51" y="6053138"/>
            <a:ext cx="62071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4A644E-AD50-6147-978F-08E04C1B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四騎士與解毒劑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C63E61D3-B4AF-EB4D-AD7B-032E9A17EC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1" y="2051448"/>
          <a:ext cx="8734425" cy="3863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20AFE98E-5D15-8A4B-898E-96E7B6FF7265}"/>
              </a:ext>
            </a:extLst>
          </p:cNvPr>
          <p:cNvSpPr txBox="1"/>
          <p:nvPr/>
        </p:nvSpPr>
        <p:spPr>
          <a:xfrm>
            <a:off x="8486220" y="5703177"/>
            <a:ext cx="1866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芙樂奇心理諮商所</a:t>
            </a:r>
          </a:p>
        </p:txBody>
      </p:sp>
    </p:spTree>
    <p:extLst>
      <p:ext uri="{BB962C8B-B14F-4D97-AF65-F5344CB8AC3E}">
        <p14:creationId xmlns:p14="http://schemas.microsoft.com/office/powerpoint/2010/main" val="5523661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881D08-582C-32D9-A960-FCC2E99F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四騎士與解毒劑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68B728-33AD-0345-71C0-47B089815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四騎士：抨擊    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   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解毒劑：溫和起始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描述事件：我看見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我聽見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陳述自己感受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我覺得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我感覺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建設性的期待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我希望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我期待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範例：</a:t>
            </a:r>
          </a:p>
          <a:p>
            <a:pPr lvl="1">
              <a:defRPr/>
            </a:pP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剛剛在做事的時候，你那兩三次突然問我你的功課怎麼寫。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我會有點不耐煩，因為爸爸很難專心，一但專心下來被打斷我會覺得很挫折。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我需要完整的時間跟你討論，等一下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點我們來講好嗎？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691EE-0858-4363-135B-499DC68A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895374-A81D-543C-F727-34FC2D4F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   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四騎士：防衛    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   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解毒劑：表達責任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這件事我有 </a:t>
            </a:r>
            <a:r>
              <a:rPr kumimoji="1"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一些</a:t>
            </a:r>
            <a:r>
              <a:rPr kumimoji="1" lang="en-US" altLang="zh-TW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部分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的責任，我對沒把電話內容傳達清楚</a:t>
            </a:r>
            <a:r>
              <a:rPr kumimoji="1"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要負責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範例：</a:t>
            </a:r>
          </a:p>
          <a:p>
            <a:pPr lvl="1">
              <a:defRPr/>
            </a:pP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剛剛溝通時，我態度的確不太好。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我剛剛的確比較著急。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defRPr/>
            </a:pP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E673BF-796D-4F39-D7D6-9C2C7FAB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0A66A5-1AC8-1002-1520-8C9EF290C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 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四騎士：輕蔑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VS.  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解毒劑：建立感激文化或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  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說明自己的需求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三明治法則：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  <a:defRPr/>
            </a:pP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謝謝你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我需要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…/</a:t>
            </a:r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謝謝你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</a:p>
          <a:p>
            <a:pPr>
              <a:defRPr/>
            </a:pP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我很謝謝你真的長大很多，不過我希望最近你常常一直自己關在房間中，可以讓我知道該怎麼幫忙你。爸爸還是很愛你。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60B3AB-FF85-3A4F-B64B-EDAC66A6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本日課程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ED5EC3-8F09-E547-AFAA-29AA5A294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概念釐清篇：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兩性交往是什麼？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兩性交往怎麼說？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操作篇：</a:t>
            </a:r>
            <a:endParaRPr kumimoji="1"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情緒教練四步驟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Q&amp;A</a:t>
            </a:r>
            <a:r>
              <a:rPr kumimoji="1"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FD629D-2DBC-9D48-B939-B05FF3404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188" y="2844641"/>
            <a:ext cx="3871612" cy="2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90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AB1DBB-CF7D-2AA3-98FA-D324064C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528937-DA53-9D7C-E1AD-1CC0D921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  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四騎士：築高牆   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   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解毒劑：自我安撫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60400" lvl="1" indent="-385763">
              <a:buFont typeface="+mj-lt"/>
              <a:buAutoNum type="arabicPeriod"/>
              <a:defRPr/>
            </a:pP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暫停法：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time out</a:t>
            </a:r>
          </a:p>
          <a:p>
            <a:pPr marL="933450" lvl="2" indent="-385763">
              <a:buFont typeface="+mj-lt"/>
              <a:buAutoNum type="arabicPeriod"/>
              <a:defRPr/>
            </a:pPr>
            <a:r>
              <a:rPr kumimoji="1"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平時可討論：緩衝空間、緩衝時間</a:t>
            </a:r>
            <a:endParaRPr kumimoji="1" lang="en-US" altLang="zh-TW" sz="2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60400" lvl="1" indent="-385763">
              <a:buFont typeface="+mj-lt"/>
              <a:buAutoNum type="arabicPeriod"/>
              <a:defRPr/>
            </a:pP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深呼吸：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4610</a:t>
            </a:r>
          </a:p>
          <a:p>
            <a:pPr marL="933450" lvl="2" indent="-385763">
              <a:buFont typeface="+mj-lt"/>
              <a:buAutoNum type="arabicPeriod"/>
              <a:defRPr/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吸氣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秒鐘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33450" lvl="2" indent="-385763">
              <a:buFont typeface="+mj-lt"/>
              <a:buAutoNum type="arabicPeriod"/>
              <a:defRPr/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呼氣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秒鐘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33450" lvl="2" indent="-385763">
              <a:buFont typeface="+mj-lt"/>
              <a:buAutoNum type="arabicPeriod"/>
              <a:defRPr/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</a:t>
            </a:r>
          </a:p>
          <a:p>
            <a:pPr>
              <a:defRPr/>
            </a:pPr>
            <a:endParaRPr kumimoji="1"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1">
            <a:extLst>
              <a:ext uri="{FF2B5EF4-FFF2-40B4-BE49-F238E27FC236}">
                <a16:creationId xmlns:a16="http://schemas.microsoft.com/office/drawing/2014/main" id="{3745EF52-7528-CF44-AC1D-D9D22D961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第四步：設定限制及問題解決</a:t>
            </a:r>
          </a:p>
        </p:txBody>
      </p:sp>
      <p:sp>
        <p:nvSpPr>
          <p:cNvPr id="45058" name="內容版面配置區 2">
            <a:extLst>
              <a:ext uri="{FF2B5EF4-FFF2-40B4-BE49-F238E27FC236}">
                <a16:creationId xmlns:a16="http://schemas.microsoft.com/office/drawing/2014/main" id="{163EF2E0-256F-2143-98B0-DEAABE9156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同理</a:t>
            </a:r>
            <a:r>
              <a:rPr lang="en-US" altLang="zh-TW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反應</a:t>
            </a:r>
            <a:r>
              <a:rPr lang="zh-TW" altLang="en-US" sz="2400">
                <a:solidFill>
                  <a:srgbClr val="FFCC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</a:t>
            </a:r>
            <a:endParaRPr lang="en-US" altLang="zh-TW" sz="2400">
              <a:solidFill>
                <a:srgbClr val="FFCC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明確說明</a:t>
            </a:r>
            <a:r>
              <a:rPr lang="zh-TW" altLang="en-US" sz="240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限制</a:t>
            </a:r>
            <a:endParaRPr lang="en-US" altLang="zh-TW" sz="240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給予</a:t>
            </a:r>
            <a:r>
              <a:rPr lang="zh-TW" altLang="en-US" sz="240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替代方案</a:t>
            </a:r>
            <a:endParaRPr lang="en-US" altLang="zh-TW" sz="2400">
              <a:solidFill>
                <a:srgbClr val="008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5059" name="圖片 3" descr="images.png">
            <a:extLst>
              <a:ext uri="{FF2B5EF4-FFF2-40B4-BE49-F238E27FC236}">
                <a16:creationId xmlns:a16="http://schemas.microsoft.com/office/drawing/2014/main" id="{23DC39AA-EAC8-E444-9952-14DFA1FCE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04" y="3801667"/>
            <a:ext cx="3284934" cy="187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0E8260EF-380B-AED2-187C-35771928D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2023" y="1147764"/>
            <a:ext cx="5915025" cy="9941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行為管理策略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替代方案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0C972E0E-9F27-D869-E3CF-A3C3CF2E56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 eaLnBrk="1" hangingPunct="1">
              <a:defRPr/>
            </a:pPr>
            <a:r>
              <a:rPr lang="zh-TW" altLang="en-US" sz="27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教導</a:t>
            </a:r>
            <a:r>
              <a:rPr lang="zh-TW" altLang="en-US" sz="27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適當的發洩方法</a:t>
            </a:r>
          </a:p>
          <a:p>
            <a:pPr lvl="2" eaLnBrk="1" hangingPunct="1">
              <a:defRPr/>
            </a:pPr>
            <a:r>
              <a:rPr lang="zh-TW" altLang="en-US" sz="2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可以握拳，可是不要讓別人看到</a:t>
            </a:r>
          </a:p>
          <a:p>
            <a:pPr lvl="2" eaLnBrk="1" hangingPunct="1">
              <a:defRPr/>
            </a:pPr>
            <a:r>
              <a:rPr lang="zh-TW" altLang="en-US" sz="2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安全空間內的發洩</a:t>
            </a:r>
            <a:endParaRPr lang="en-US" altLang="zh-TW" sz="2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 eaLnBrk="1" hangingPunct="1">
              <a:defRPr/>
            </a:pPr>
            <a:r>
              <a:rPr lang="zh-TW" altLang="en-US" sz="27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轉移注意力</a:t>
            </a:r>
            <a:endParaRPr lang="en-US" altLang="zh-TW" sz="27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 eaLnBrk="1" hangingPunct="1">
              <a:defRPr/>
            </a:pPr>
            <a:r>
              <a:rPr lang="zh-TW" altLang="en-US" sz="2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出去走走</a:t>
            </a:r>
            <a:endParaRPr lang="en-US" altLang="zh-TW" sz="2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 eaLnBrk="1" hangingPunct="1">
              <a:defRPr/>
            </a:pPr>
            <a:r>
              <a:rPr lang="zh-TW" altLang="en-US" sz="2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喝口水，放鬆一下</a:t>
            </a:r>
            <a:endParaRPr lang="en-US" altLang="zh-TW" sz="2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 eaLnBrk="1" hangingPunct="1">
              <a:defRPr/>
            </a:pPr>
            <a:r>
              <a:rPr lang="zh-TW" altLang="en-US" sz="27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替代策略</a:t>
            </a:r>
            <a:endParaRPr lang="en-US" altLang="zh-TW" sz="27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 eaLnBrk="1" hangingPunct="1">
              <a:defRPr/>
            </a:pPr>
            <a:r>
              <a:rPr lang="zh-TW" altLang="en-US" sz="2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給予其他任務：第二喜歡的事項</a:t>
            </a:r>
          </a:p>
          <a:p>
            <a:pPr eaLnBrk="1" hangingPunct="1">
              <a:defRPr/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0595" name="圖片 3" descr="images.png">
            <a:extLst>
              <a:ext uri="{FF2B5EF4-FFF2-40B4-BE49-F238E27FC236}">
                <a16:creationId xmlns:a16="http://schemas.microsoft.com/office/drawing/2014/main" id="{C8AE7FE1-7B47-A326-CB40-BDD6EE41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17" y="1067992"/>
            <a:ext cx="1727597" cy="9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images.png">
            <a:extLst>
              <a:ext uri="{FF2B5EF4-FFF2-40B4-BE49-F238E27FC236}">
                <a16:creationId xmlns:a16="http://schemas.microsoft.com/office/drawing/2014/main" id="{6A2D71CA-3153-1A42-0043-A115EF5F7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01"/>
          <a:stretch>
            <a:fillRect/>
          </a:stretch>
        </p:blipFill>
        <p:spPr bwMode="auto">
          <a:xfrm>
            <a:off x="8268892" y="3009901"/>
            <a:ext cx="976313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6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6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標題 1">
            <a:extLst>
              <a:ext uri="{FF2B5EF4-FFF2-40B4-BE49-F238E27FC236}">
                <a16:creationId xmlns:a16="http://schemas.microsoft.com/office/drawing/2014/main" id="{E0E7F52F-3C5E-B74B-8875-6A4DB343A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我們要給孩子什麼</a:t>
            </a:r>
          </a:p>
        </p:txBody>
      </p:sp>
      <p:sp>
        <p:nvSpPr>
          <p:cNvPr id="87042" name="內容版面配置區 2">
            <a:extLst>
              <a:ext uri="{FF2B5EF4-FFF2-40B4-BE49-F238E27FC236}">
                <a16:creationId xmlns:a16="http://schemas.microsoft.com/office/drawing/2014/main" id="{822325FB-982B-6143-AD7D-8E73DC0E3F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TW" sz="3375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1*1*1*………………..=1</a:t>
            </a:r>
          </a:p>
          <a:p>
            <a:pPr marL="0" indent="0" algn="ctr">
              <a:buNone/>
            </a:pPr>
            <a:r>
              <a:rPr lang="en-US" altLang="zh-TW" sz="3375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1.1*1.1*1.1………….&gt;1</a:t>
            </a:r>
          </a:p>
          <a:p>
            <a:pPr marL="0" indent="0" algn="ctr">
              <a:buNone/>
            </a:pPr>
            <a:endParaRPr lang="en-US" altLang="zh-CN" sz="2475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zh-CN" altLang="en-US" sz="2475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我們做不到，</a:t>
            </a:r>
            <a:endParaRPr lang="en-US" altLang="zh-CN" sz="2475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zh-CN" altLang="en-US" sz="2475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是「不想」還是「不能」？</a:t>
            </a:r>
            <a:endParaRPr lang="zh-TW" altLang="en-US" sz="22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9792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>
            <a:extLst>
              <a:ext uri="{FF2B5EF4-FFF2-40B4-BE49-F238E27FC236}">
                <a16:creationId xmlns:a16="http://schemas.microsoft.com/office/drawing/2014/main" id="{A0E306D0-F4CE-4786-0176-7799E595F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539" y="428307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3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~Thanks for your attention~</a:t>
            </a:r>
            <a:endParaRPr lang="zh-TW" altLang="en-US" sz="36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DC2DC4A0-AED7-EAAA-9B4C-A7973146E4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36032" y="4201319"/>
            <a:ext cx="7491413" cy="13271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      學生輔導工作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—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個別輔導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團體輔導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營隊活動</a:t>
            </a:r>
            <a:endParaRPr lang="en-US" altLang="zh-TW" sz="22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      教師專業知能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—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家庭教育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輔導知能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特殊教育</a:t>
            </a:r>
            <a:endParaRPr lang="en-US" altLang="zh-TW" sz="22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      家長親職教育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—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親職講座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桌遊活動</a:t>
            </a:r>
            <a:r>
              <a:rPr lang="en-US" altLang="zh-TW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.</a:t>
            </a:r>
            <a:r>
              <a:rPr lang="zh-TW" altLang="en-US" sz="22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panose="02010601000101010101"/>
              </a:rPr>
              <a:t>親子共學＋</a:t>
            </a:r>
            <a:endParaRPr lang="en-US" altLang="zh-TW" sz="22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標楷體" panose="02010601000101010101"/>
            </a:endParaRPr>
          </a:p>
        </p:txBody>
      </p:sp>
      <p:sp>
        <p:nvSpPr>
          <p:cNvPr id="54275" name="矩形 1">
            <a:extLst>
              <a:ext uri="{FF2B5EF4-FFF2-40B4-BE49-F238E27FC236}">
                <a16:creationId xmlns:a16="http://schemas.microsoft.com/office/drawing/2014/main" id="{327858EA-4637-F6C7-2630-FC060647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539" y="2870201"/>
            <a:ext cx="75533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標楷體" panose="02010601000101010101"/>
                <a:cs typeface="標楷體" panose="02010601000101010101"/>
              </a:rPr>
              <a:t>台中北屯：芙樂奇心理成長心理諮商所</a:t>
            </a:r>
            <a:endParaRPr lang="en-US" altLang="zh-TW" sz="3200" dirty="0">
              <a:solidFill>
                <a:srgbClr val="FF0000"/>
              </a:solidFill>
              <a:latin typeface="標楷體" panose="02010601000101010101"/>
              <a:cs typeface="標楷體" panose="02010601000101010101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標楷體" panose="02010601000101010101"/>
                <a:cs typeface="標楷體" panose="02010601000101010101"/>
              </a:rPr>
              <a:t>彰化員林：芙樂奇心理諮商所</a:t>
            </a:r>
            <a:endParaRPr lang="en-US" altLang="zh-TW" dirty="0">
              <a:solidFill>
                <a:srgbClr val="FF0000"/>
              </a:solidFill>
              <a:latin typeface="標楷體" panose="02010601000101010101"/>
              <a:cs typeface="標楷體" panose="02010601000101010101"/>
            </a:endParaRP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5E311E55-7A69-CC01-2955-082B6327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5" y="5753100"/>
            <a:ext cx="6400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TW" sz="2400">
                <a:solidFill>
                  <a:srgbClr val="0000FF"/>
                </a:solidFill>
                <a:latin typeface="Times New Roman" panose="02020603050405020304" pitchFamily="18" charset="0"/>
                <a:cs typeface="標楷體" panose="02010601000101010101"/>
                <a:hlinkClick r:id="rId3"/>
              </a:rPr>
              <a:t>psflourish@gmail.com</a:t>
            </a:r>
            <a:endParaRPr lang="en-US" altLang="zh-TW" sz="2400">
              <a:solidFill>
                <a:srgbClr val="0000FF"/>
              </a:solidFill>
              <a:latin typeface="Times New Roman" panose="02020603050405020304" pitchFamily="18" charset="0"/>
              <a:cs typeface="標楷體" panose="02010601000101010101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TW" altLang="en-US" sz="2400">
                <a:solidFill>
                  <a:srgbClr val="0000FF"/>
                </a:solidFill>
                <a:latin typeface="Times New Roman" panose="02020603050405020304" pitchFamily="18" charset="0"/>
                <a:cs typeface="標楷體" panose="02010601000101010101"/>
              </a:rPr>
              <a:t>邱惠振心理師</a:t>
            </a:r>
            <a:endParaRPr lang="en-US" altLang="zh-TW" sz="2400">
              <a:solidFill>
                <a:srgbClr val="0000FF"/>
              </a:solidFill>
              <a:latin typeface="Times New Roman" panose="02020603050405020304" pitchFamily="18" charset="0"/>
              <a:cs typeface="標楷體" panose="02010601000101010101"/>
            </a:endParaRPr>
          </a:p>
        </p:txBody>
      </p:sp>
      <p:pic>
        <p:nvPicPr>
          <p:cNvPr id="54277" name="圖片 2">
            <a:extLst>
              <a:ext uri="{FF2B5EF4-FFF2-40B4-BE49-F238E27FC236}">
                <a16:creationId xmlns:a16="http://schemas.microsoft.com/office/drawing/2014/main" id="{40C2F0D2-7152-4EF1-4FD4-339BF0E6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503239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2E7E3-2FCD-3C11-289E-EC7216DC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兩性關係的範圍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9095C4-80B1-BCAA-B45E-FA0B30292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性、喜歡與愛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性取向：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兩性與平權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多元性別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新興議題</a:t>
            </a:r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9132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1296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9"/>
          <p:cNvSpPr txBox="1">
            <a:spLocks noChangeArrowheads="1"/>
          </p:cNvSpPr>
          <p:nvPr/>
        </p:nvSpPr>
        <p:spPr bwMode="auto">
          <a:xfrm>
            <a:off x="8112125" y="1700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endParaRPr lang="zh-TW" altLang="en-US" sz="1800">
              <a:latin typeface="Arial" charset="0"/>
            </a:endParaRPr>
          </a:p>
        </p:txBody>
      </p:sp>
      <p:sp>
        <p:nvSpPr>
          <p:cNvPr id="91139" name="Text Box 14"/>
          <p:cNvSpPr txBox="1">
            <a:spLocks noChangeArrowheads="1"/>
          </p:cNvSpPr>
          <p:nvPr/>
        </p:nvSpPr>
        <p:spPr bwMode="auto">
          <a:xfrm>
            <a:off x="1524000" y="260350"/>
            <a:ext cx="9144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</a:defRPr>
            </a:lvl9pPr>
          </a:lstStyle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zh-TW" altLang="en-US" sz="4400" b="1">
                <a:solidFill>
                  <a:srgbClr val="CC3300"/>
                </a:solidFill>
                <a:latin typeface="華康儷中黑(P)" charset="0"/>
                <a:ea typeface="華康儷中黑(P)" charset="0"/>
                <a:cs typeface="華康儷中黑(P)" charset="0"/>
              </a:rPr>
              <a:t>                 </a:t>
            </a:r>
          </a:p>
        </p:txBody>
      </p:sp>
      <p:sp>
        <p:nvSpPr>
          <p:cNvPr id="91140" name="標題 10"/>
          <p:cNvSpPr>
            <a:spLocks noGrp="1"/>
          </p:cNvSpPr>
          <p:nvPr>
            <p:ph type="ctrTitle"/>
          </p:nvPr>
        </p:nvSpPr>
        <p:spPr>
          <a:xfrm>
            <a:off x="2092599" y="2806700"/>
            <a:ext cx="7772400" cy="12446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兩性教育常見迷思</a:t>
            </a:r>
            <a:endParaRPr lang="zh-TW" altLang="en-US" sz="6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1269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3356</Words>
  <Application>Microsoft Macintosh PowerPoint</Application>
  <PresentationFormat>寬螢幕</PresentationFormat>
  <Paragraphs>451</Paragraphs>
  <Slides>74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88" baseType="lpstr">
      <vt:lpstr>華康儷中黑(P)</vt:lpstr>
      <vt:lpstr>微軟正黑體</vt:lpstr>
      <vt:lpstr>標楷體</vt:lpstr>
      <vt:lpstr>Heiti TC Medium</vt:lpstr>
      <vt:lpstr>Arial</vt:lpstr>
      <vt:lpstr>Calibri</vt:lpstr>
      <vt:lpstr>Calibri Light</vt:lpstr>
      <vt:lpstr>Comic Sans MS</vt:lpstr>
      <vt:lpstr>Lucida Sans Unicode</vt:lpstr>
      <vt:lpstr>Rockwell</vt:lpstr>
      <vt:lpstr>Times New Roman</vt:lpstr>
      <vt:lpstr>Verdana</vt:lpstr>
      <vt:lpstr>Wingdings</vt:lpstr>
      <vt:lpstr>Office 佈景主題</vt:lpstr>
      <vt:lpstr>邱惠振心理師 芙樂奇心理諮商所                                      督導 國立台灣師範大學教育與輔導心理學系  博士進修 </vt:lpstr>
      <vt:lpstr>關於邱惠振心理師</vt:lpstr>
      <vt:lpstr>關於邱惠振</vt:lpstr>
      <vt:lpstr>認識芙樂奇心理諮商所</vt:lpstr>
      <vt:lpstr>關於芙樂奇-台中諮商所空間</vt:lpstr>
      <vt:lpstr>關於芙樂奇-彰化諮商所空間</vt:lpstr>
      <vt:lpstr>本日課程</vt:lpstr>
      <vt:lpstr>兩性關係的範圍</vt:lpstr>
      <vt:lpstr>兩性教育常見迷思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「直接」詢問容易起衝突</vt:lpstr>
      <vt:lpstr>「間接」詢問容易開啟討論</vt:lpstr>
      <vt:lpstr>父母對家庭性教育應有的認識</vt:lpstr>
      <vt:lpstr>談的原則</vt:lpstr>
      <vt:lpstr>情愛篇</vt:lpstr>
      <vt:lpstr>請想出以下的東西</vt:lpstr>
      <vt:lpstr>與孩子談性說愛的好處是？</vt:lpstr>
      <vt:lpstr>愛情三元論</vt:lpstr>
      <vt:lpstr>隨著時間過去……</vt:lpstr>
      <vt:lpstr>PowerPoint 簡報</vt:lpstr>
      <vt:lpstr>PowerPoint 簡報</vt:lpstr>
      <vt:lpstr>多元性別篇</vt:lpstr>
      <vt:lpstr>你喜歡？或不喜歡？</vt:lpstr>
      <vt:lpstr>你有性別刻板印象嗎？</vt:lpstr>
      <vt:lpstr>名詞知多少？</vt:lpstr>
      <vt:lpstr>多元性別</vt:lpstr>
      <vt:lpstr>迷思</vt:lpstr>
      <vt:lpstr>為什麼我們要關注？</vt:lpstr>
      <vt:lpstr>數位性別暴力篇</vt:lpstr>
      <vt:lpstr>你有聽過這些嗎？</vt:lpstr>
      <vt:lpstr>PowerPoint 簡報</vt:lpstr>
      <vt:lpstr>數位/網路性別暴力之定義</vt:lpstr>
      <vt:lpstr>數位/網路性別暴力之類型</vt:lpstr>
      <vt:lpstr>PowerPoint 簡報</vt:lpstr>
      <vt:lpstr>性威脅</vt:lpstr>
      <vt:lpstr>性威脅</vt:lpstr>
      <vt:lpstr>實務困境</vt:lpstr>
      <vt:lpstr>PowerPoint 簡報</vt:lpstr>
      <vt:lpstr>困境</vt:lpstr>
      <vt:lpstr>現有資源與限制</vt:lpstr>
      <vt:lpstr>立法現況</vt:lpstr>
      <vt:lpstr>可以怎麼做-五不四要</vt:lpstr>
      <vt:lpstr>親子溝通篇</vt:lpstr>
      <vt:lpstr>認知（前額葉）</vt:lpstr>
      <vt:lpstr>情緒教練的重要性</vt:lpstr>
      <vt:lpstr>情緒哲學</vt:lpstr>
      <vt:lpstr>ＥＱ是甚麼？！</vt:lpstr>
      <vt:lpstr>情緒教練4步驟</vt:lpstr>
      <vt:lpstr>Gottman：</vt:lpstr>
      <vt:lpstr>一、情緒辨識</vt:lpstr>
      <vt:lpstr>學習讀心術</vt:lpstr>
      <vt:lpstr>一、覺察情緒表情</vt:lpstr>
      <vt:lpstr>試著練習讀心術</vt:lpstr>
      <vt:lpstr>二：協助孩子說出情緒</vt:lpstr>
      <vt:lpstr>三、回應情緒</vt:lpstr>
      <vt:lpstr>建立信任-有效回應是關鍵！</vt:lpstr>
      <vt:lpstr>一、接納型回應</vt:lpstr>
      <vt:lpstr>二、對立型回應 </vt:lpstr>
      <vt:lpstr>三、迴避型回應</vt:lpstr>
      <vt:lpstr>衝突中毀滅性的溝通：四騎士</vt:lpstr>
      <vt:lpstr>四騎士與解毒劑</vt:lpstr>
      <vt:lpstr>四騎士與解毒劑</vt:lpstr>
      <vt:lpstr>PowerPoint 簡報</vt:lpstr>
      <vt:lpstr>PowerPoint 簡報</vt:lpstr>
      <vt:lpstr>PowerPoint 簡報</vt:lpstr>
      <vt:lpstr>第四步：設定限制及問題解決</vt:lpstr>
      <vt:lpstr>行為管理策略—替代方案</vt:lpstr>
      <vt:lpstr>我們要給孩子什麼</vt:lpstr>
      <vt:lpstr>~Thanks for your attention~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邱惠振心理師 芙樂奇心理諮商所                             督導 國立台灣師範大學教育與輔導心理學系  博士進修 </dc:title>
  <dc:creator>Microsoft Office User</dc:creator>
  <cp:lastModifiedBy>Microsoft Office User</cp:lastModifiedBy>
  <cp:revision>4</cp:revision>
  <dcterms:created xsi:type="dcterms:W3CDTF">2025-03-17T01:24:49Z</dcterms:created>
  <dcterms:modified xsi:type="dcterms:W3CDTF">2025-03-17T04:30:51Z</dcterms:modified>
</cp:coreProperties>
</file>