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481" r:id="rId2"/>
    <p:sldId id="483" r:id="rId3"/>
    <p:sldId id="666" r:id="rId4"/>
    <p:sldId id="665" r:id="rId5"/>
    <p:sldId id="916" r:id="rId6"/>
    <p:sldId id="917" r:id="rId7"/>
    <p:sldId id="1608" r:id="rId8"/>
    <p:sldId id="436" r:id="rId9"/>
    <p:sldId id="612" r:id="rId10"/>
    <p:sldId id="365" r:id="rId11"/>
    <p:sldId id="555" r:id="rId12"/>
    <p:sldId id="609" r:id="rId13"/>
    <p:sldId id="610" r:id="rId14"/>
    <p:sldId id="571" r:id="rId15"/>
    <p:sldId id="572" r:id="rId16"/>
    <p:sldId id="574" r:id="rId17"/>
    <p:sldId id="766" r:id="rId18"/>
    <p:sldId id="262" r:id="rId19"/>
    <p:sldId id="263" r:id="rId20"/>
    <p:sldId id="264" r:id="rId21"/>
    <p:sldId id="559" r:id="rId22"/>
    <p:sldId id="560" r:id="rId23"/>
    <p:sldId id="675" r:id="rId24"/>
    <p:sldId id="676" r:id="rId25"/>
    <p:sldId id="677" r:id="rId26"/>
    <p:sldId id="678" r:id="rId27"/>
    <p:sldId id="679" r:id="rId28"/>
    <p:sldId id="680" r:id="rId29"/>
    <p:sldId id="681" r:id="rId30"/>
    <p:sldId id="682" r:id="rId31"/>
    <p:sldId id="683" r:id="rId32"/>
    <p:sldId id="705" r:id="rId33"/>
    <p:sldId id="562" r:id="rId34"/>
    <p:sldId id="684" r:id="rId35"/>
    <p:sldId id="692" r:id="rId36"/>
    <p:sldId id="690" r:id="rId37"/>
    <p:sldId id="693" r:id="rId38"/>
    <p:sldId id="694" r:id="rId39"/>
    <p:sldId id="695" r:id="rId40"/>
    <p:sldId id="696" r:id="rId41"/>
    <p:sldId id="697" r:id="rId42"/>
    <p:sldId id="691" r:id="rId43"/>
    <p:sldId id="698" r:id="rId44"/>
    <p:sldId id="580" r:id="rId45"/>
    <p:sldId id="581" r:id="rId46"/>
    <p:sldId id="699" r:id="rId47"/>
    <p:sldId id="700" r:id="rId48"/>
    <p:sldId id="701" r:id="rId49"/>
    <p:sldId id="702" r:id="rId50"/>
    <p:sldId id="703" r:id="rId51"/>
    <p:sldId id="582" r:id="rId52"/>
    <p:sldId id="570" r:id="rId53"/>
    <p:sldId id="277" r:id="rId54"/>
    <p:sldId id="258" r:id="rId55"/>
    <p:sldId id="260" r:id="rId56"/>
    <p:sldId id="418" r:id="rId57"/>
    <p:sldId id="403" r:id="rId58"/>
    <p:sldId id="420" r:id="rId59"/>
    <p:sldId id="553" r:id="rId60"/>
    <p:sldId id="607" r:id="rId61"/>
    <p:sldId id="1609" r:id="rId62"/>
    <p:sldId id="1611" r:id="rId63"/>
    <p:sldId id="284" r:id="rId64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6" autoAdjust="0"/>
    <p:restoredTop sz="94697" autoAdjust="0"/>
  </p:normalViewPr>
  <p:slideViewPr>
    <p:cSldViewPr>
      <p:cViewPr varScale="1">
        <p:scale>
          <a:sx n="119" d="100"/>
          <a:sy n="119" d="100"/>
        </p:scale>
        <p:origin x="23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04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A08462-4D9D-2147-BBA3-18DBC4F12809}" type="doc">
      <dgm:prSet loTypeId="urn:microsoft.com/office/officeart/2005/8/layout/hierarchy1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9E443710-B6FE-1847-808D-E6539C7DC80E}">
      <dgm:prSet phldrT="[文字]"/>
      <dgm:spPr/>
      <dgm:t>
        <a:bodyPr/>
        <a:lstStyle/>
        <a:p>
          <a:r>
            <a:rPr lang="zh-TW" altLang="en-US" dirty="0"/>
            <a:t>執行功能</a:t>
          </a:r>
        </a:p>
      </dgm:t>
    </dgm:pt>
    <dgm:pt modelId="{F337AC24-725B-DE4D-A5D2-AB403C1682EF}" type="parTrans" cxnId="{1FAF0713-969F-9542-9F37-22BA15E22A44}">
      <dgm:prSet/>
      <dgm:spPr/>
      <dgm:t>
        <a:bodyPr/>
        <a:lstStyle/>
        <a:p>
          <a:endParaRPr lang="zh-TW" altLang="en-US"/>
        </a:p>
      </dgm:t>
    </dgm:pt>
    <dgm:pt modelId="{38527E6F-62BF-734F-80B8-8BE7A33B8B3E}" type="sibTrans" cxnId="{1FAF0713-969F-9542-9F37-22BA15E22A44}">
      <dgm:prSet/>
      <dgm:spPr/>
      <dgm:t>
        <a:bodyPr/>
        <a:lstStyle/>
        <a:p>
          <a:endParaRPr lang="zh-TW" altLang="en-US"/>
        </a:p>
      </dgm:t>
    </dgm:pt>
    <dgm:pt modelId="{6F4DD162-8955-EE40-8E54-0294C2971E5D}">
      <dgm:prSet phldrT="[文字]"/>
      <dgm:spPr/>
      <dgm:t>
        <a:bodyPr/>
        <a:lstStyle/>
        <a:p>
          <a:r>
            <a:rPr lang="zh-TW" altLang="en-US" dirty="0"/>
            <a:t>注意</a:t>
          </a:r>
        </a:p>
      </dgm:t>
    </dgm:pt>
    <dgm:pt modelId="{C121A082-7438-CE4C-845E-10DB6782FD10}" type="parTrans" cxnId="{616C43FF-F0F3-7947-ABF4-016C81A76A79}">
      <dgm:prSet/>
      <dgm:spPr/>
      <dgm:t>
        <a:bodyPr/>
        <a:lstStyle/>
        <a:p>
          <a:endParaRPr lang="zh-TW" altLang="en-US"/>
        </a:p>
      </dgm:t>
    </dgm:pt>
    <dgm:pt modelId="{0AF4CFDA-15F2-9641-89F5-7B288804EA7D}" type="sibTrans" cxnId="{616C43FF-F0F3-7947-ABF4-016C81A76A79}">
      <dgm:prSet/>
      <dgm:spPr/>
      <dgm:t>
        <a:bodyPr/>
        <a:lstStyle/>
        <a:p>
          <a:endParaRPr lang="zh-TW" altLang="en-US"/>
        </a:p>
      </dgm:t>
    </dgm:pt>
    <dgm:pt modelId="{5215D6CC-C8DA-794D-8A2B-364DDA87ADEB}">
      <dgm:prSet phldrT="[文字]"/>
      <dgm:spPr/>
      <dgm:t>
        <a:bodyPr/>
        <a:lstStyle/>
        <a:p>
          <a:r>
            <a:rPr lang="zh-TW" altLang="en-US" dirty="0"/>
            <a:t>抑制</a:t>
          </a:r>
        </a:p>
      </dgm:t>
    </dgm:pt>
    <dgm:pt modelId="{87C2C099-E4DA-584C-A695-45E730ED42B3}" type="parTrans" cxnId="{F0C2D1A3-1F16-F64C-A579-A6C71031F853}">
      <dgm:prSet/>
      <dgm:spPr/>
      <dgm:t>
        <a:bodyPr/>
        <a:lstStyle/>
        <a:p>
          <a:endParaRPr lang="zh-TW" altLang="en-US"/>
        </a:p>
      </dgm:t>
    </dgm:pt>
    <dgm:pt modelId="{42C027CC-12B8-4043-9078-AFF3972782A7}" type="sibTrans" cxnId="{F0C2D1A3-1F16-F64C-A579-A6C71031F853}">
      <dgm:prSet/>
      <dgm:spPr/>
      <dgm:t>
        <a:bodyPr/>
        <a:lstStyle/>
        <a:p>
          <a:endParaRPr lang="zh-TW" altLang="en-US"/>
        </a:p>
      </dgm:t>
    </dgm:pt>
    <dgm:pt modelId="{2343401B-2100-D74B-82B2-BBCB2EBD39D4}">
      <dgm:prSet phldrT="[文字]"/>
      <dgm:spPr/>
      <dgm:t>
        <a:bodyPr/>
        <a:lstStyle/>
        <a:p>
          <a:r>
            <a:rPr lang="zh-TW" altLang="en-US" dirty="0"/>
            <a:t>轉換</a:t>
          </a:r>
        </a:p>
      </dgm:t>
    </dgm:pt>
    <dgm:pt modelId="{78EED1D6-AD07-BD44-88D6-EF531C01B236}" type="parTrans" cxnId="{84533868-BD09-B84F-BC16-0B41F6F154A3}">
      <dgm:prSet/>
      <dgm:spPr/>
      <dgm:t>
        <a:bodyPr/>
        <a:lstStyle/>
        <a:p>
          <a:endParaRPr lang="zh-TW" altLang="en-US"/>
        </a:p>
      </dgm:t>
    </dgm:pt>
    <dgm:pt modelId="{17E98DD9-845D-2A42-8E0C-2A3756E75D00}" type="sibTrans" cxnId="{84533868-BD09-B84F-BC16-0B41F6F154A3}">
      <dgm:prSet/>
      <dgm:spPr/>
      <dgm:t>
        <a:bodyPr/>
        <a:lstStyle/>
        <a:p>
          <a:endParaRPr lang="zh-TW" altLang="en-US"/>
        </a:p>
      </dgm:t>
    </dgm:pt>
    <dgm:pt modelId="{D6FDDDFD-3349-2746-8977-E9AFB9079D87}">
      <dgm:prSet phldrT="[文字]"/>
      <dgm:spPr/>
      <dgm:t>
        <a:bodyPr/>
        <a:lstStyle/>
        <a:p>
          <a:r>
            <a:rPr lang="zh-TW" altLang="en-US" dirty="0"/>
            <a:t>計畫</a:t>
          </a:r>
        </a:p>
      </dgm:t>
    </dgm:pt>
    <dgm:pt modelId="{F3650D32-9718-534F-A234-D1682DC5B5B6}" type="parTrans" cxnId="{06284976-E25D-6845-A5DC-1882A3CE0111}">
      <dgm:prSet/>
      <dgm:spPr/>
      <dgm:t>
        <a:bodyPr/>
        <a:lstStyle/>
        <a:p>
          <a:endParaRPr lang="zh-TW" altLang="en-US"/>
        </a:p>
      </dgm:t>
    </dgm:pt>
    <dgm:pt modelId="{7911067D-F3D4-A042-85A0-71C60AAC16FB}" type="sibTrans" cxnId="{06284976-E25D-6845-A5DC-1882A3CE0111}">
      <dgm:prSet/>
      <dgm:spPr/>
      <dgm:t>
        <a:bodyPr/>
        <a:lstStyle/>
        <a:p>
          <a:endParaRPr lang="zh-TW" altLang="en-US"/>
        </a:p>
      </dgm:t>
    </dgm:pt>
    <dgm:pt modelId="{6E17730E-ACB2-6546-8662-E40214EA5AA1}" type="pres">
      <dgm:prSet presAssocID="{50A08462-4D9D-2147-BBA3-18DBC4F1280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801EC70-F87A-1548-9ABC-FBB7E573F4D4}" type="pres">
      <dgm:prSet presAssocID="{9E443710-B6FE-1847-808D-E6539C7DC80E}" presName="hierRoot1" presStyleCnt="0"/>
      <dgm:spPr/>
    </dgm:pt>
    <dgm:pt modelId="{5C9A1F32-389A-9347-B95F-9AEFADC542D0}" type="pres">
      <dgm:prSet presAssocID="{9E443710-B6FE-1847-808D-E6539C7DC80E}" presName="composite" presStyleCnt="0"/>
      <dgm:spPr/>
    </dgm:pt>
    <dgm:pt modelId="{BC65342F-BD34-5E46-87C8-84BC3CDD76C0}" type="pres">
      <dgm:prSet presAssocID="{9E443710-B6FE-1847-808D-E6539C7DC80E}" presName="background" presStyleLbl="node0" presStyleIdx="0" presStyleCnt="1"/>
      <dgm:spPr/>
    </dgm:pt>
    <dgm:pt modelId="{8F74D7BA-872A-8149-BFF1-20E977AB4FA0}" type="pres">
      <dgm:prSet presAssocID="{9E443710-B6FE-1847-808D-E6539C7DC80E}" presName="text" presStyleLbl="fgAcc0" presStyleIdx="0" presStyleCnt="1">
        <dgm:presLayoutVars>
          <dgm:chPref val="3"/>
        </dgm:presLayoutVars>
      </dgm:prSet>
      <dgm:spPr/>
    </dgm:pt>
    <dgm:pt modelId="{145A92A9-E4EB-5A45-9EC4-AC60C6F3DFD8}" type="pres">
      <dgm:prSet presAssocID="{9E443710-B6FE-1847-808D-E6539C7DC80E}" presName="hierChild2" presStyleCnt="0"/>
      <dgm:spPr/>
    </dgm:pt>
    <dgm:pt modelId="{F6B1F44D-69F8-D240-99D7-02B8A40AFB9F}" type="pres">
      <dgm:prSet presAssocID="{C121A082-7438-CE4C-845E-10DB6782FD10}" presName="Name10" presStyleLbl="parChTrans1D2" presStyleIdx="0" presStyleCnt="4"/>
      <dgm:spPr/>
    </dgm:pt>
    <dgm:pt modelId="{909F7C9D-474D-6643-986E-AFF3B4BEB266}" type="pres">
      <dgm:prSet presAssocID="{6F4DD162-8955-EE40-8E54-0294C2971E5D}" presName="hierRoot2" presStyleCnt="0"/>
      <dgm:spPr/>
    </dgm:pt>
    <dgm:pt modelId="{4FE15C52-6B89-644B-9FEC-CCF4AFB315C3}" type="pres">
      <dgm:prSet presAssocID="{6F4DD162-8955-EE40-8E54-0294C2971E5D}" presName="composite2" presStyleCnt="0"/>
      <dgm:spPr/>
    </dgm:pt>
    <dgm:pt modelId="{3F7CAC4B-1549-0E46-8AFE-0AC4FDD1644B}" type="pres">
      <dgm:prSet presAssocID="{6F4DD162-8955-EE40-8E54-0294C2971E5D}" presName="background2" presStyleLbl="node2" presStyleIdx="0" presStyleCnt="4"/>
      <dgm:spPr/>
    </dgm:pt>
    <dgm:pt modelId="{5697DD9A-0988-2148-AEDE-7108FAE04DB7}" type="pres">
      <dgm:prSet presAssocID="{6F4DD162-8955-EE40-8E54-0294C2971E5D}" presName="text2" presStyleLbl="fgAcc2" presStyleIdx="0" presStyleCnt="4">
        <dgm:presLayoutVars>
          <dgm:chPref val="3"/>
        </dgm:presLayoutVars>
      </dgm:prSet>
      <dgm:spPr/>
    </dgm:pt>
    <dgm:pt modelId="{EAFEEE5C-9FC6-EA46-9B32-9720304C44CE}" type="pres">
      <dgm:prSet presAssocID="{6F4DD162-8955-EE40-8E54-0294C2971E5D}" presName="hierChild3" presStyleCnt="0"/>
      <dgm:spPr/>
    </dgm:pt>
    <dgm:pt modelId="{E94555F5-C953-BA46-B35C-FA53EBFF9A7E}" type="pres">
      <dgm:prSet presAssocID="{87C2C099-E4DA-584C-A695-45E730ED42B3}" presName="Name10" presStyleLbl="parChTrans1D2" presStyleIdx="1" presStyleCnt="4"/>
      <dgm:spPr/>
    </dgm:pt>
    <dgm:pt modelId="{FC217ADD-8C4B-9249-9036-E58058B25997}" type="pres">
      <dgm:prSet presAssocID="{5215D6CC-C8DA-794D-8A2B-364DDA87ADEB}" presName="hierRoot2" presStyleCnt="0"/>
      <dgm:spPr/>
    </dgm:pt>
    <dgm:pt modelId="{0B6B8C39-9DD4-2A49-ABC6-3EEE242C9A87}" type="pres">
      <dgm:prSet presAssocID="{5215D6CC-C8DA-794D-8A2B-364DDA87ADEB}" presName="composite2" presStyleCnt="0"/>
      <dgm:spPr/>
    </dgm:pt>
    <dgm:pt modelId="{A2CD5425-C4C8-4043-9C2C-74C201F6633B}" type="pres">
      <dgm:prSet presAssocID="{5215D6CC-C8DA-794D-8A2B-364DDA87ADEB}" presName="background2" presStyleLbl="node2" presStyleIdx="1" presStyleCnt="4"/>
      <dgm:spPr/>
    </dgm:pt>
    <dgm:pt modelId="{FB6033DD-F5BF-4B45-950A-7A351ED74513}" type="pres">
      <dgm:prSet presAssocID="{5215D6CC-C8DA-794D-8A2B-364DDA87ADEB}" presName="text2" presStyleLbl="fgAcc2" presStyleIdx="1" presStyleCnt="4">
        <dgm:presLayoutVars>
          <dgm:chPref val="3"/>
        </dgm:presLayoutVars>
      </dgm:prSet>
      <dgm:spPr/>
    </dgm:pt>
    <dgm:pt modelId="{FCA0ABAE-C776-FA4E-B5D5-25945CFE47F6}" type="pres">
      <dgm:prSet presAssocID="{5215D6CC-C8DA-794D-8A2B-364DDA87ADEB}" presName="hierChild3" presStyleCnt="0"/>
      <dgm:spPr/>
    </dgm:pt>
    <dgm:pt modelId="{F546295B-65CA-B049-807B-2354B20FABC1}" type="pres">
      <dgm:prSet presAssocID="{78EED1D6-AD07-BD44-88D6-EF531C01B236}" presName="Name10" presStyleLbl="parChTrans1D2" presStyleIdx="2" presStyleCnt="4"/>
      <dgm:spPr/>
    </dgm:pt>
    <dgm:pt modelId="{AB6D9624-B249-8D44-BFA5-86E44FED4681}" type="pres">
      <dgm:prSet presAssocID="{2343401B-2100-D74B-82B2-BBCB2EBD39D4}" presName="hierRoot2" presStyleCnt="0"/>
      <dgm:spPr/>
    </dgm:pt>
    <dgm:pt modelId="{39CC05E8-B4CB-0048-94A9-5921352EF916}" type="pres">
      <dgm:prSet presAssocID="{2343401B-2100-D74B-82B2-BBCB2EBD39D4}" presName="composite2" presStyleCnt="0"/>
      <dgm:spPr/>
    </dgm:pt>
    <dgm:pt modelId="{2443888D-EA8D-3A4F-AB32-A8DA7B682D53}" type="pres">
      <dgm:prSet presAssocID="{2343401B-2100-D74B-82B2-BBCB2EBD39D4}" presName="background2" presStyleLbl="node2" presStyleIdx="2" presStyleCnt="4"/>
      <dgm:spPr/>
    </dgm:pt>
    <dgm:pt modelId="{7272CCC0-5E5D-F34C-8783-1206FF992483}" type="pres">
      <dgm:prSet presAssocID="{2343401B-2100-D74B-82B2-BBCB2EBD39D4}" presName="text2" presStyleLbl="fgAcc2" presStyleIdx="2" presStyleCnt="4">
        <dgm:presLayoutVars>
          <dgm:chPref val="3"/>
        </dgm:presLayoutVars>
      </dgm:prSet>
      <dgm:spPr/>
    </dgm:pt>
    <dgm:pt modelId="{3CA5A5EA-29BD-1B4D-91DA-219D6D3628C4}" type="pres">
      <dgm:prSet presAssocID="{2343401B-2100-D74B-82B2-BBCB2EBD39D4}" presName="hierChild3" presStyleCnt="0"/>
      <dgm:spPr/>
    </dgm:pt>
    <dgm:pt modelId="{8FB95D48-BAF2-2849-B227-010365D766C9}" type="pres">
      <dgm:prSet presAssocID="{F3650D32-9718-534F-A234-D1682DC5B5B6}" presName="Name10" presStyleLbl="parChTrans1D2" presStyleIdx="3" presStyleCnt="4"/>
      <dgm:spPr/>
    </dgm:pt>
    <dgm:pt modelId="{1240D082-64DD-8B48-99E7-087C7770D9D4}" type="pres">
      <dgm:prSet presAssocID="{D6FDDDFD-3349-2746-8977-E9AFB9079D87}" presName="hierRoot2" presStyleCnt="0"/>
      <dgm:spPr/>
    </dgm:pt>
    <dgm:pt modelId="{2F556880-F6EE-5849-AF50-EB974C3D93E7}" type="pres">
      <dgm:prSet presAssocID="{D6FDDDFD-3349-2746-8977-E9AFB9079D87}" presName="composite2" presStyleCnt="0"/>
      <dgm:spPr/>
    </dgm:pt>
    <dgm:pt modelId="{71F4FCFC-DD16-5142-90F2-8609A3993B6C}" type="pres">
      <dgm:prSet presAssocID="{D6FDDDFD-3349-2746-8977-E9AFB9079D87}" presName="background2" presStyleLbl="node2" presStyleIdx="3" presStyleCnt="4"/>
      <dgm:spPr/>
    </dgm:pt>
    <dgm:pt modelId="{697DE10F-3624-7540-9D0F-8BCA1CCE8F5F}" type="pres">
      <dgm:prSet presAssocID="{D6FDDDFD-3349-2746-8977-E9AFB9079D87}" presName="text2" presStyleLbl="fgAcc2" presStyleIdx="3" presStyleCnt="4">
        <dgm:presLayoutVars>
          <dgm:chPref val="3"/>
        </dgm:presLayoutVars>
      </dgm:prSet>
      <dgm:spPr/>
    </dgm:pt>
    <dgm:pt modelId="{7F6A08E3-D77A-634B-A75C-895BC848FF66}" type="pres">
      <dgm:prSet presAssocID="{D6FDDDFD-3349-2746-8977-E9AFB9079D87}" presName="hierChild3" presStyleCnt="0"/>
      <dgm:spPr/>
    </dgm:pt>
  </dgm:ptLst>
  <dgm:cxnLst>
    <dgm:cxn modelId="{1FAF0713-969F-9542-9F37-22BA15E22A44}" srcId="{50A08462-4D9D-2147-BBA3-18DBC4F12809}" destId="{9E443710-B6FE-1847-808D-E6539C7DC80E}" srcOrd="0" destOrd="0" parTransId="{F337AC24-725B-DE4D-A5D2-AB403C1682EF}" sibTransId="{38527E6F-62BF-734F-80B8-8BE7A33B8B3E}"/>
    <dgm:cxn modelId="{CB86021A-9DA7-344F-861B-08317F9D45F2}" type="presOf" srcId="{78EED1D6-AD07-BD44-88D6-EF531C01B236}" destId="{F546295B-65CA-B049-807B-2354B20FABC1}" srcOrd="0" destOrd="0" presId="urn:microsoft.com/office/officeart/2005/8/layout/hierarchy1"/>
    <dgm:cxn modelId="{51AB4751-3007-8A48-9545-896E7A11441C}" type="presOf" srcId="{F3650D32-9718-534F-A234-D1682DC5B5B6}" destId="{8FB95D48-BAF2-2849-B227-010365D766C9}" srcOrd="0" destOrd="0" presId="urn:microsoft.com/office/officeart/2005/8/layout/hierarchy1"/>
    <dgm:cxn modelId="{D4C1F35E-7FAE-5447-AC78-796FA094C9A0}" type="presOf" srcId="{9E443710-B6FE-1847-808D-E6539C7DC80E}" destId="{8F74D7BA-872A-8149-BFF1-20E977AB4FA0}" srcOrd="0" destOrd="0" presId="urn:microsoft.com/office/officeart/2005/8/layout/hierarchy1"/>
    <dgm:cxn modelId="{138D9664-478C-1645-8D33-34727C01FC57}" type="presOf" srcId="{6F4DD162-8955-EE40-8E54-0294C2971E5D}" destId="{5697DD9A-0988-2148-AEDE-7108FAE04DB7}" srcOrd="0" destOrd="0" presId="urn:microsoft.com/office/officeart/2005/8/layout/hierarchy1"/>
    <dgm:cxn modelId="{84533868-BD09-B84F-BC16-0B41F6F154A3}" srcId="{9E443710-B6FE-1847-808D-E6539C7DC80E}" destId="{2343401B-2100-D74B-82B2-BBCB2EBD39D4}" srcOrd="2" destOrd="0" parTransId="{78EED1D6-AD07-BD44-88D6-EF531C01B236}" sibTransId="{17E98DD9-845D-2A42-8E0C-2A3756E75D00}"/>
    <dgm:cxn modelId="{28E80971-D216-F64F-AD23-5E8E40BB31C9}" type="presOf" srcId="{50A08462-4D9D-2147-BBA3-18DBC4F12809}" destId="{6E17730E-ACB2-6546-8662-E40214EA5AA1}" srcOrd="0" destOrd="0" presId="urn:microsoft.com/office/officeart/2005/8/layout/hierarchy1"/>
    <dgm:cxn modelId="{06284976-E25D-6845-A5DC-1882A3CE0111}" srcId="{9E443710-B6FE-1847-808D-E6539C7DC80E}" destId="{D6FDDDFD-3349-2746-8977-E9AFB9079D87}" srcOrd="3" destOrd="0" parTransId="{F3650D32-9718-534F-A234-D1682DC5B5B6}" sibTransId="{7911067D-F3D4-A042-85A0-71C60AAC16FB}"/>
    <dgm:cxn modelId="{DE727986-B98F-7F4A-8B1C-A223A1F5108F}" type="presOf" srcId="{D6FDDDFD-3349-2746-8977-E9AFB9079D87}" destId="{697DE10F-3624-7540-9D0F-8BCA1CCE8F5F}" srcOrd="0" destOrd="0" presId="urn:microsoft.com/office/officeart/2005/8/layout/hierarchy1"/>
    <dgm:cxn modelId="{B156F491-C10D-1D4F-8198-82F0E5EF5AD2}" type="presOf" srcId="{87C2C099-E4DA-584C-A695-45E730ED42B3}" destId="{E94555F5-C953-BA46-B35C-FA53EBFF9A7E}" srcOrd="0" destOrd="0" presId="urn:microsoft.com/office/officeart/2005/8/layout/hierarchy1"/>
    <dgm:cxn modelId="{F0C2D1A3-1F16-F64C-A579-A6C71031F853}" srcId="{9E443710-B6FE-1847-808D-E6539C7DC80E}" destId="{5215D6CC-C8DA-794D-8A2B-364DDA87ADEB}" srcOrd="1" destOrd="0" parTransId="{87C2C099-E4DA-584C-A695-45E730ED42B3}" sibTransId="{42C027CC-12B8-4043-9078-AFF3972782A7}"/>
    <dgm:cxn modelId="{A73CC9BF-638F-834E-A9B3-924C7000A1AF}" type="presOf" srcId="{5215D6CC-C8DA-794D-8A2B-364DDA87ADEB}" destId="{FB6033DD-F5BF-4B45-950A-7A351ED74513}" srcOrd="0" destOrd="0" presId="urn:microsoft.com/office/officeart/2005/8/layout/hierarchy1"/>
    <dgm:cxn modelId="{90D772D4-74AE-4940-AACB-E26D397ABF85}" type="presOf" srcId="{C121A082-7438-CE4C-845E-10DB6782FD10}" destId="{F6B1F44D-69F8-D240-99D7-02B8A40AFB9F}" srcOrd="0" destOrd="0" presId="urn:microsoft.com/office/officeart/2005/8/layout/hierarchy1"/>
    <dgm:cxn modelId="{B1856EEE-5FF6-024F-96E5-882BCBE3440B}" type="presOf" srcId="{2343401B-2100-D74B-82B2-BBCB2EBD39D4}" destId="{7272CCC0-5E5D-F34C-8783-1206FF992483}" srcOrd="0" destOrd="0" presId="urn:microsoft.com/office/officeart/2005/8/layout/hierarchy1"/>
    <dgm:cxn modelId="{616C43FF-F0F3-7947-ABF4-016C81A76A79}" srcId="{9E443710-B6FE-1847-808D-E6539C7DC80E}" destId="{6F4DD162-8955-EE40-8E54-0294C2971E5D}" srcOrd="0" destOrd="0" parTransId="{C121A082-7438-CE4C-845E-10DB6782FD10}" sibTransId="{0AF4CFDA-15F2-9641-89F5-7B288804EA7D}"/>
    <dgm:cxn modelId="{24A044C4-9D57-B043-A4F1-C51F07D7C727}" type="presParOf" srcId="{6E17730E-ACB2-6546-8662-E40214EA5AA1}" destId="{8801EC70-F87A-1548-9ABC-FBB7E573F4D4}" srcOrd="0" destOrd="0" presId="urn:microsoft.com/office/officeart/2005/8/layout/hierarchy1"/>
    <dgm:cxn modelId="{287B51F4-DD62-A74F-BFB6-09790081AA1E}" type="presParOf" srcId="{8801EC70-F87A-1548-9ABC-FBB7E573F4D4}" destId="{5C9A1F32-389A-9347-B95F-9AEFADC542D0}" srcOrd="0" destOrd="0" presId="urn:microsoft.com/office/officeart/2005/8/layout/hierarchy1"/>
    <dgm:cxn modelId="{C8F5A7CE-415A-A74F-8B25-4E9246F781B0}" type="presParOf" srcId="{5C9A1F32-389A-9347-B95F-9AEFADC542D0}" destId="{BC65342F-BD34-5E46-87C8-84BC3CDD76C0}" srcOrd="0" destOrd="0" presId="urn:microsoft.com/office/officeart/2005/8/layout/hierarchy1"/>
    <dgm:cxn modelId="{9FFCC59D-5285-364A-912B-1EECD19CE7CF}" type="presParOf" srcId="{5C9A1F32-389A-9347-B95F-9AEFADC542D0}" destId="{8F74D7BA-872A-8149-BFF1-20E977AB4FA0}" srcOrd="1" destOrd="0" presId="urn:microsoft.com/office/officeart/2005/8/layout/hierarchy1"/>
    <dgm:cxn modelId="{DB968B7B-2114-9946-B83E-9480567FCF87}" type="presParOf" srcId="{8801EC70-F87A-1548-9ABC-FBB7E573F4D4}" destId="{145A92A9-E4EB-5A45-9EC4-AC60C6F3DFD8}" srcOrd="1" destOrd="0" presId="urn:microsoft.com/office/officeart/2005/8/layout/hierarchy1"/>
    <dgm:cxn modelId="{7909F98D-8054-DA40-94DE-7CF57184C02E}" type="presParOf" srcId="{145A92A9-E4EB-5A45-9EC4-AC60C6F3DFD8}" destId="{F6B1F44D-69F8-D240-99D7-02B8A40AFB9F}" srcOrd="0" destOrd="0" presId="urn:microsoft.com/office/officeart/2005/8/layout/hierarchy1"/>
    <dgm:cxn modelId="{03CC5754-F017-C64D-A809-B22E62B2B354}" type="presParOf" srcId="{145A92A9-E4EB-5A45-9EC4-AC60C6F3DFD8}" destId="{909F7C9D-474D-6643-986E-AFF3B4BEB266}" srcOrd="1" destOrd="0" presId="urn:microsoft.com/office/officeart/2005/8/layout/hierarchy1"/>
    <dgm:cxn modelId="{4070DBC2-BDAC-B948-8600-693C13F5937D}" type="presParOf" srcId="{909F7C9D-474D-6643-986E-AFF3B4BEB266}" destId="{4FE15C52-6B89-644B-9FEC-CCF4AFB315C3}" srcOrd="0" destOrd="0" presId="urn:microsoft.com/office/officeart/2005/8/layout/hierarchy1"/>
    <dgm:cxn modelId="{464BA79A-C730-AF41-B59D-75FF5B75BF67}" type="presParOf" srcId="{4FE15C52-6B89-644B-9FEC-CCF4AFB315C3}" destId="{3F7CAC4B-1549-0E46-8AFE-0AC4FDD1644B}" srcOrd="0" destOrd="0" presId="urn:microsoft.com/office/officeart/2005/8/layout/hierarchy1"/>
    <dgm:cxn modelId="{62F88962-5C1D-A74F-8BE8-AE84D0779F11}" type="presParOf" srcId="{4FE15C52-6B89-644B-9FEC-CCF4AFB315C3}" destId="{5697DD9A-0988-2148-AEDE-7108FAE04DB7}" srcOrd="1" destOrd="0" presId="urn:microsoft.com/office/officeart/2005/8/layout/hierarchy1"/>
    <dgm:cxn modelId="{D2E63DAD-E619-AA4D-80BF-53D2F036935F}" type="presParOf" srcId="{909F7C9D-474D-6643-986E-AFF3B4BEB266}" destId="{EAFEEE5C-9FC6-EA46-9B32-9720304C44CE}" srcOrd="1" destOrd="0" presId="urn:microsoft.com/office/officeart/2005/8/layout/hierarchy1"/>
    <dgm:cxn modelId="{12AAE67D-DE19-1E41-A31B-2695E71725AF}" type="presParOf" srcId="{145A92A9-E4EB-5A45-9EC4-AC60C6F3DFD8}" destId="{E94555F5-C953-BA46-B35C-FA53EBFF9A7E}" srcOrd="2" destOrd="0" presId="urn:microsoft.com/office/officeart/2005/8/layout/hierarchy1"/>
    <dgm:cxn modelId="{4932160D-076F-DD4F-87FA-2F5FD4A71639}" type="presParOf" srcId="{145A92A9-E4EB-5A45-9EC4-AC60C6F3DFD8}" destId="{FC217ADD-8C4B-9249-9036-E58058B25997}" srcOrd="3" destOrd="0" presId="urn:microsoft.com/office/officeart/2005/8/layout/hierarchy1"/>
    <dgm:cxn modelId="{D9171940-852D-FD43-BFE2-A6D85DDF5081}" type="presParOf" srcId="{FC217ADD-8C4B-9249-9036-E58058B25997}" destId="{0B6B8C39-9DD4-2A49-ABC6-3EEE242C9A87}" srcOrd="0" destOrd="0" presId="urn:microsoft.com/office/officeart/2005/8/layout/hierarchy1"/>
    <dgm:cxn modelId="{F0E719A3-3D5C-C644-AAEA-E442F38C0379}" type="presParOf" srcId="{0B6B8C39-9DD4-2A49-ABC6-3EEE242C9A87}" destId="{A2CD5425-C4C8-4043-9C2C-74C201F6633B}" srcOrd="0" destOrd="0" presId="urn:microsoft.com/office/officeart/2005/8/layout/hierarchy1"/>
    <dgm:cxn modelId="{E3315C37-735F-A147-A284-1A402591495F}" type="presParOf" srcId="{0B6B8C39-9DD4-2A49-ABC6-3EEE242C9A87}" destId="{FB6033DD-F5BF-4B45-950A-7A351ED74513}" srcOrd="1" destOrd="0" presId="urn:microsoft.com/office/officeart/2005/8/layout/hierarchy1"/>
    <dgm:cxn modelId="{CC79C937-29DF-6141-8D77-8D462C2CF748}" type="presParOf" srcId="{FC217ADD-8C4B-9249-9036-E58058B25997}" destId="{FCA0ABAE-C776-FA4E-B5D5-25945CFE47F6}" srcOrd="1" destOrd="0" presId="urn:microsoft.com/office/officeart/2005/8/layout/hierarchy1"/>
    <dgm:cxn modelId="{AF13C6AE-7C91-4447-ABAD-65BE9134FA0C}" type="presParOf" srcId="{145A92A9-E4EB-5A45-9EC4-AC60C6F3DFD8}" destId="{F546295B-65CA-B049-807B-2354B20FABC1}" srcOrd="4" destOrd="0" presId="urn:microsoft.com/office/officeart/2005/8/layout/hierarchy1"/>
    <dgm:cxn modelId="{11622302-993A-9748-9794-B3B6B6C35F34}" type="presParOf" srcId="{145A92A9-E4EB-5A45-9EC4-AC60C6F3DFD8}" destId="{AB6D9624-B249-8D44-BFA5-86E44FED4681}" srcOrd="5" destOrd="0" presId="urn:microsoft.com/office/officeart/2005/8/layout/hierarchy1"/>
    <dgm:cxn modelId="{DE8706B2-6A24-6340-8400-E169E09B630E}" type="presParOf" srcId="{AB6D9624-B249-8D44-BFA5-86E44FED4681}" destId="{39CC05E8-B4CB-0048-94A9-5921352EF916}" srcOrd="0" destOrd="0" presId="urn:microsoft.com/office/officeart/2005/8/layout/hierarchy1"/>
    <dgm:cxn modelId="{E4CF877A-65C5-2042-A5E3-3C0175CD67B5}" type="presParOf" srcId="{39CC05E8-B4CB-0048-94A9-5921352EF916}" destId="{2443888D-EA8D-3A4F-AB32-A8DA7B682D53}" srcOrd="0" destOrd="0" presId="urn:microsoft.com/office/officeart/2005/8/layout/hierarchy1"/>
    <dgm:cxn modelId="{0DE8D783-BBFA-F546-BC10-922D7067C8D8}" type="presParOf" srcId="{39CC05E8-B4CB-0048-94A9-5921352EF916}" destId="{7272CCC0-5E5D-F34C-8783-1206FF992483}" srcOrd="1" destOrd="0" presId="urn:microsoft.com/office/officeart/2005/8/layout/hierarchy1"/>
    <dgm:cxn modelId="{4876FC32-B240-D54A-8516-FD2FFDB9CAF6}" type="presParOf" srcId="{AB6D9624-B249-8D44-BFA5-86E44FED4681}" destId="{3CA5A5EA-29BD-1B4D-91DA-219D6D3628C4}" srcOrd="1" destOrd="0" presId="urn:microsoft.com/office/officeart/2005/8/layout/hierarchy1"/>
    <dgm:cxn modelId="{50C5744D-CEBC-C344-AC26-344C6E336A17}" type="presParOf" srcId="{145A92A9-E4EB-5A45-9EC4-AC60C6F3DFD8}" destId="{8FB95D48-BAF2-2849-B227-010365D766C9}" srcOrd="6" destOrd="0" presId="urn:microsoft.com/office/officeart/2005/8/layout/hierarchy1"/>
    <dgm:cxn modelId="{1237A2E7-4A68-DF4A-A629-6EAD39D02D0B}" type="presParOf" srcId="{145A92A9-E4EB-5A45-9EC4-AC60C6F3DFD8}" destId="{1240D082-64DD-8B48-99E7-087C7770D9D4}" srcOrd="7" destOrd="0" presId="urn:microsoft.com/office/officeart/2005/8/layout/hierarchy1"/>
    <dgm:cxn modelId="{1F246A08-BC9A-2946-922F-1106D31FACF4}" type="presParOf" srcId="{1240D082-64DD-8B48-99E7-087C7770D9D4}" destId="{2F556880-F6EE-5849-AF50-EB974C3D93E7}" srcOrd="0" destOrd="0" presId="urn:microsoft.com/office/officeart/2005/8/layout/hierarchy1"/>
    <dgm:cxn modelId="{149E2A7F-2AFF-704B-9D91-5D56B24F4A20}" type="presParOf" srcId="{2F556880-F6EE-5849-AF50-EB974C3D93E7}" destId="{71F4FCFC-DD16-5142-90F2-8609A3993B6C}" srcOrd="0" destOrd="0" presId="urn:microsoft.com/office/officeart/2005/8/layout/hierarchy1"/>
    <dgm:cxn modelId="{A5DF1B49-BBBC-FF4E-AC2A-26AE0D2EDBEB}" type="presParOf" srcId="{2F556880-F6EE-5849-AF50-EB974C3D93E7}" destId="{697DE10F-3624-7540-9D0F-8BCA1CCE8F5F}" srcOrd="1" destOrd="0" presId="urn:microsoft.com/office/officeart/2005/8/layout/hierarchy1"/>
    <dgm:cxn modelId="{1E984D2C-8DA9-454A-B36A-B7EC5E65AD05}" type="presParOf" srcId="{1240D082-64DD-8B48-99E7-087C7770D9D4}" destId="{7F6A08E3-D77A-634B-A75C-895BC848FF66}" srcOrd="1" destOrd="0" presId="urn:microsoft.com/office/officeart/2005/8/layout/hierarchy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FE2A19-E3D6-1748-83CF-EE782CA76E3B}" type="doc">
      <dgm:prSet loTypeId="urn:microsoft.com/office/officeart/2005/8/layout/hProcess9" loCatId="" qsTypeId="urn:microsoft.com/office/officeart/2005/8/quickstyle/simple1" qsCatId="simple" csTypeId="urn:microsoft.com/office/officeart/2005/8/colors/accent1_2" csCatId="accent1" phldr="1"/>
      <dgm:spPr/>
    </dgm:pt>
    <dgm:pt modelId="{A23FD776-4CF9-EA47-A602-6E3D4DBEBCC4}">
      <dgm:prSet phldrT="[文字]"/>
      <dgm:spPr/>
      <dgm:t>
        <a:bodyPr/>
        <a:lstStyle/>
        <a:p>
          <a:r>
            <a:rPr lang="zh-TW" altLang="en-US" dirty="0"/>
            <a:t>願望</a:t>
          </a:r>
          <a:endParaRPr lang="en-US" altLang="zh-TW" dirty="0"/>
        </a:p>
        <a:p>
          <a:r>
            <a:rPr lang="zh-TW" altLang="en-US" dirty="0"/>
            <a:t>（</a:t>
          </a:r>
          <a:r>
            <a:rPr lang="en-US" altLang="zh-TW" dirty="0"/>
            <a:t>wish</a:t>
          </a:r>
          <a:r>
            <a:rPr lang="zh-TW" altLang="en-US" dirty="0"/>
            <a:t>）</a:t>
          </a:r>
        </a:p>
      </dgm:t>
    </dgm:pt>
    <dgm:pt modelId="{8F73DAD8-9DD0-8147-9B99-303C91331B5A}" type="parTrans" cxnId="{8BA6347F-6274-EB47-8919-FB981D0AD2F0}">
      <dgm:prSet/>
      <dgm:spPr/>
      <dgm:t>
        <a:bodyPr/>
        <a:lstStyle/>
        <a:p>
          <a:endParaRPr lang="zh-TW" altLang="en-US"/>
        </a:p>
      </dgm:t>
    </dgm:pt>
    <dgm:pt modelId="{4FBC9CFD-96D9-3F48-8C9B-FDC712C196DB}" type="sibTrans" cxnId="{8BA6347F-6274-EB47-8919-FB981D0AD2F0}">
      <dgm:prSet/>
      <dgm:spPr/>
      <dgm:t>
        <a:bodyPr/>
        <a:lstStyle/>
        <a:p>
          <a:endParaRPr lang="zh-TW" altLang="en-US"/>
        </a:p>
      </dgm:t>
    </dgm:pt>
    <dgm:pt modelId="{46C0C291-EEF0-D748-944D-F083245048B7}">
      <dgm:prSet phldrT="[文字]"/>
      <dgm:spPr/>
      <dgm:t>
        <a:bodyPr/>
        <a:lstStyle/>
        <a:p>
          <a:r>
            <a:rPr lang="zh-TW" altLang="en-US" dirty="0"/>
            <a:t>計畫</a:t>
          </a:r>
          <a:endParaRPr lang="en-US" altLang="zh-TW" dirty="0"/>
        </a:p>
        <a:p>
          <a:r>
            <a:rPr lang="zh-TW" altLang="en-US" dirty="0"/>
            <a:t>（</a:t>
          </a:r>
          <a:r>
            <a:rPr lang="en-US" altLang="zh-TW" dirty="0"/>
            <a:t>If…Then Plan</a:t>
          </a:r>
          <a:r>
            <a:rPr lang="zh-TW" altLang="en-US" dirty="0"/>
            <a:t>）</a:t>
          </a:r>
        </a:p>
      </dgm:t>
    </dgm:pt>
    <dgm:pt modelId="{7B47477E-3B06-244C-B83C-564AD2AF8023}" type="parTrans" cxnId="{1B2698B5-8083-A745-ABF4-B849A4326728}">
      <dgm:prSet/>
      <dgm:spPr/>
      <dgm:t>
        <a:bodyPr/>
        <a:lstStyle/>
        <a:p>
          <a:endParaRPr lang="zh-TW" altLang="en-US"/>
        </a:p>
      </dgm:t>
    </dgm:pt>
    <dgm:pt modelId="{D9504416-259B-7545-84BA-22A0220C3670}" type="sibTrans" cxnId="{1B2698B5-8083-A745-ABF4-B849A4326728}">
      <dgm:prSet/>
      <dgm:spPr/>
      <dgm:t>
        <a:bodyPr/>
        <a:lstStyle/>
        <a:p>
          <a:endParaRPr lang="zh-TW" altLang="en-US"/>
        </a:p>
      </dgm:t>
    </dgm:pt>
    <dgm:pt modelId="{D2B9F1E5-13C9-FB4D-BE78-993EA139EEBF}" type="pres">
      <dgm:prSet presAssocID="{57FE2A19-E3D6-1748-83CF-EE782CA76E3B}" presName="CompostProcess" presStyleCnt="0">
        <dgm:presLayoutVars>
          <dgm:dir/>
          <dgm:resizeHandles val="exact"/>
        </dgm:presLayoutVars>
      </dgm:prSet>
      <dgm:spPr/>
    </dgm:pt>
    <dgm:pt modelId="{949D1C75-03C4-CF47-8171-6DD731800637}" type="pres">
      <dgm:prSet presAssocID="{57FE2A19-E3D6-1748-83CF-EE782CA76E3B}" presName="arrow" presStyleLbl="bgShp" presStyleIdx="0" presStyleCnt="1"/>
      <dgm:spPr/>
    </dgm:pt>
    <dgm:pt modelId="{6159023F-2516-7241-884E-AE172CDED5A5}" type="pres">
      <dgm:prSet presAssocID="{57FE2A19-E3D6-1748-83CF-EE782CA76E3B}" presName="linearProcess" presStyleCnt="0"/>
      <dgm:spPr/>
    </dgm:pt>
    <dgm:pt modelId="{BE610726-E5C7-2D4B-BF92-FCE28CDA05DD}" type="pres">
      <dgm:prSet presAssocID="{A23FD776-4CF9-EA47-A602-6E3D4DBEBCC4}" presName="textNode" presStyleLbl="node1" presStyleIdx="0" presStyleCnt="2" custLinFactNeighborX="-22014" custLinFactNeighborY="-1995">
        <dgm:presLayoutVars>
          <dgm:bulletEnabled val="1"/>
        </dgm:presLayoutVars>
      </dgm:prSet>
      <dgm:spPr/>
    </dgm:pt>
    <dgm:pt modelId="{832A9923-E5FA-0346-AF60-632A7F92F90D}" type="pres">
      <dgm:prSet presAssocID="{4FBC9CFD-96D9-3F48-8C9B-FDC712C196DB}" presName="sibTrans" presStyleCnt="0"/>
      <dgm:spPr/>
    </dgm:pt>
    <dgm:pt modelId="{EB365F31-BE48-5F48-A661-6A5DE067C0A9}" type="pres">
      <dgm:prSet presAssocID="{46C0C291-EEF0-D748-944D-F083245048B7}" presName="textNode" presStyleLbl="node1" presStyleIdx="1" presStyleCnt="2">
        <dgm:presLayoutVars>
          <dgm:bulletEnabled val="1"/>
        </dgm:presLayoutVars>
      </dgm:prSet>
      <dgm:spPr/>
    </dgm:pt>
  </dgm:ptLst>
  <dgm:cxnLst>
    <dgm:cxn modelId="{A7B54A13-987C-E646-97AC-05F39B406E1B}" type="presOf" srcId="{A23FD776-4CF9-EA47-A602-6E3D4DBEBCC4}" destId="{BE610726-E5C7-2D4B-BF92-FCE28CDA05DD}" srcOrd="0" destOrd="0" presId="urn:microsoft.com/office/officeart/2005/8/layout/hProcess9"/>
    <dgm:cxn modelId="{D3DEDB1B-C0E0-2A4E-B7EE-207650B9B489}" type="presOf" srcId="{57FE2A19-E3D6-1748-83CF-EE782CA76E3B}" destId="{D2B9F1E5-13C9-FB4D-BE78-993EA139EEBF}" srcOrd="0" destOrd="0" presId="urn:microsoft.com/office/officeart/2005/8/layout/hProcess9"/>
    <dgm:cxn modelId="{8BA6347F-6274-EB47-8919-FB981D0AD2F0}" srcId="{57FE2A19-E3D6-1748-83CF-EE782CA76E3B}" destId="{A23FD776-4CF9-EA47-A602-6E3D4DBEBCC4}" srcOrd="0" destOrd="0" parTransId="{8F73DAD8-9DD0-8147-9B99-303C91331B5A}" sibTransId="{4FBC9CFD-96D9-3F48-8C9B-FDC712C196DB}"/>
    <dgm:cxn modelId="{1B2698B5-8083-A745-ABF4-B849A4326728}" srcId="{57FE2A19-E3D6-1748-83CF-EE782CA76E3B}" destId="{46C0C291-EEF0-D748-944D-F083245048B7}" srcOrd="1" destOrd="0" parTransId="{7B47477E-3B06-244C-B83C-564AD2AF8023}" sibTransId="{D9504416-259B-7545-84BA-22A0220C3670}"/>
    <dgm:cxn modelId="{30401BD3-41E7-1345-A489-BA36B8018085}" type="presOf" srcId="{46C0C291-EEF0-D748-944D-F083245048B7}" destId="{EB365F31-BE48-5F48-A661-6A5DE067C0A9}" srcOrd="0" destOrd="0" presId="urn:microsoft.com/office/officeart/2005/8/layout/hProcess9"/>
    <dgm:cxn modelId="{A7390175-A287-DC48-ABC4-523DD4AE2095}" type="presParOf" srcId="{D2B9F1E5-13C9-FB4D-BE78-993EA139EEBF}" destId="{949D1C75-03C4-CF47-8171-6DD731800637}" srcOrd="0" destOrd="0" presId="urn:microsoft.com/office/officeart/2005/8/layout/hProcess9"/>
    <dgm:cxn modelId="{514BE438-7241-D543-A1FC-C4762C40A270}" type="presParOf" srcId="{D2B9F1E5-13C9-FB4D-BE78-993EA139EEBF}" destId="{6159023F-2516-7241-884E-AE172CDED5A5}" srcOrd="1" destOrd="0" presId="urn:microsoft.com/office/officeart/2005/8/layout/hProcess9"/>
    <dgm:cxn modelId="{82CB1A03-3566-5649-948C-431108E130A2}" type="presParOf" srcId="{6159023F-2516-7241-884E-AE172CDED5A5}" destId="{BE610726-E5C7-2D4B-BF92-FCE28CDA05DD}" srcOrd="0" destOrd="0" presId="urn:microsoft.com/office/officeart/2005/8/layout/hProcess9"/>
    <dgm:cxn modelId="{3F13B106-1E61-4F4E-8DFC-6D7B9479169A}" type="presParOf" srcId="{6159023F-2516-7241-884E-AE172CDED5A5}" destId="{832A9923-E5FA-0346-AF60-632A7F92F90D}" srcOrd="1" destOrd="0" presId="urn:microsoft.com/office/officeart/2005/8/layout/hProcess9"/>
    <dgm:cxn modelId="{A40F8CE7-0D8D-1744-A964-CC5DC054CDC4}" type="presParOf" srcId="{6159023F-2516-7241-884E-AE172CDED5A5}" destId="{EB365F31-BE48-5F48-A661-6A5DE067C0A9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B95D48-BAF2-2849-B227-010365D766C9}">
      <dsp:nvSpPr>
        <dsp:cNvPr id="0" name=""/>
        <dsp:cNvSpPr/>
      </dsp:nvSpPr>
      <dsp:spPr>
        <a:xfrm>
          <a:off x="4019163" y="1921796"/>
          <a:ext cx="3156019" cy="5006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1184"/>
              </a:lnTo>
              <a:lnTo>
                <a:pt x="3156019" y="341184"/>
              </a:lnTo>
              <a:lnTo>
                <a:pt x="3156019" y="500659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46295B-65CA-B049-807B-2354B20FABC1}">
      <dsp:nvSpPr>
        <dsp:cNvPr id="0" name=""/>
        <dsp:cNvSpPr/>
      </dsp:nvSpPr>
      <dsp:spPr>
        <a:xfrm>
          <a:off x="4019163" y="1921796"/>
          <a:ext cx="1052006" cy="5006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1184"/>
              </a:lnTo>
              <a:lnTo>
                <a:pt x="1052006" y="341184"/>
              </a:lnTo>
              <a:lnTo>
                <a:pt x="1052006" y="500659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4555F5-C953-BA46-B35C-FA53EBFF9A7E}">
      <dsp:nvSpPr>
        <dsp:cNvPr id="0" name=""/>
        <dsp:cNvSpPr/>
      </dsp:nvSpPr>
      <dsp:spPr>
        <a:xfrm>
          <a:off x="2967156" y="1921796"/>
          <a:ext cx="1052006" cy="500659"/>
        </a:xfrm>
        <a:custGeom>
          <a:avLst/>
          <a:gdLst/>
          <a:ahLst/>
          <a:cxnLst/>
          <a:rect l="0" t="0" r="0" b="0"/>
          <a:pathLst>
            <a:path>
              <a:moveTo>
                <a:pt x="1052006" y="0"/>
              </a:moveTo>
              <a:lnTo>
                <a:pt x="1052006" y="341184"/>
              </a:lnTo>
              <a:lnTo>
                <a:pt x="0" y="341184"/>
              </a:lnTo>
              <a:lnTo>
                <a:pt x="0" y="500659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B1F44D-69F8-D240-99D7-02B8A40AFB9F}">
      <dsp:nvSpPr>
        <dsp:cNvPr id="0" name=""/>
        <dsp:cNvSpPr/>
      </dsp:nvSpPr>
      <dsp:spPr>
        <a:xfrm>
          <a:off x="863143" y="1921796"/>
          <a:ext cx="3156019" cy="500659"/>
        </a:xfrm>
        <a:custGeom>
          <a:avLst/>
          <a:gdLst/>
          <a:ahLst/>
          <a:cxnLst/>
          <a:rect l="0" t="0" r="0" b="0"/>
          <a:pathLst>
            <a:path>
              <a:moveTo>
                <a:pt x="3156019" y="0"/>
              </a:moveTo>
              <a:lnTo>
                <a:pt x="3156019" y="341184"/>
              </a:lnTo>
              <a:lnTo>
                <a:pt x="0" y="341184"/>
              </a:lnTo>
              <a:lnTo>
                <a:pt x="0" y="500659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65342F-BD34-5E46-87C8-84BC3CDD76C0}">
      <dsp:nvSpPr>
        <dsp:cNvPr id="0" name=""/>
        <dsp:cNvSpPr/>
      </dsp:nvSpPr>
      <dsp:spPr>
        <a:xfrm>
          <a:off x="3158430" y="828666"/>
          <a:ext cx="1721465" cy="10931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F74D7BA-872A-8149-BFF1-20E977AB4FA0}">
      <dsp:nvSpPr>
        <dsp:cNvPr id="0" name=""/>
        <dsp:cNvSpPr/>
      </dsp:nvSpPr>
      <dsp:spPr>
        <a:xfrm>
          <a:off x="3349704" y="1010376"/>
          <a:ext cx="1721465" cy="10931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/>
            <a:t>執行功能</a:t>
          </a:r>
        </a:p>
      </dsp:txBody>
      <dsp:txXfrm>
        <a:off x="3381721" y="1042393"/>
        <a:ext cx="1657431" cy="1029096"/>
      </dsp:txXfrm>
    </dsp:sp>
    <dsp:sp modelId="{3F7CAC4B-1549-0E46-8AFE-0AC4FDD1644B}">
      <dsp:nvSpPr>
        <dsp:cNvPr id="0" name=""/>
        <dsp:cNvSpPr/>
      </dsp:nvSpPr>
      <dsp:spPr>
        <a:xfrm>
          <a:off x="2411" y="2422456"/>
          <a:ext cx="1721465" cy="10931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697DD9A-0988-2148-AEDE-7108FAE04DB7}">
      <dsp:nvSpPr>
        <dsp:cNvPr id="0" name=""/>
        <dsp:cNvSpPr/>
      </dsp:nvSpPr>
      <dsp:spPr>
        <a:xfrm>
          <a:off x="193684" y="2604166"/>
          <a:ext cx="1721465" cy="10931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/>
            <a:t>注意</a:t>
          </a:r>
        </a:p>
      </dsp:txBody>
      <dsp:txXfrm>
        <a:off x="225701" y="2636183"/>
        <a:ext cx="1657431" cy="1029096"/>
      </dsp:txXfrm>
    </dsp:sp>
    <dsp:sp modelId="{A2CD5425-C4C8-4043-9C2C-74C201F6633B}">
      <dsp:nvSpPr>
        <dsp:cNvPr id="0" name=""/>
        <dsp:cNvSpPr/>
      </dsp:nvSpPr>
      <dsp:spPr>
        <a:xfrm>
          <a:off x="2106423" y="2422456"/>
          <a:ext cx="1721465" cy="10931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6033DD-F5BF-4B45-950A-7A351ED74513}">
      <dsp:nvSpPr>
        <dsp:cNvPr id="0" name=""/>
        <dsp:cNvSpPr/>
      </dsp:nvSpPr>
      <dsp:spPr>
        <a:xfrm>
          <a:off x="2297697" y="2604166"/>
          <a:ext cx="1721465" cy="10931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/>
            <a:t>抑制</a:t>
          </a:r>
        </a:p>
      </dsp:txBody>
      <dsp:txXfrm>
        <a:off x="2329714" y="2636183"/>
        <a:ext cx="1657431" cy="1029096"/>
      </dsp:txXfrm>
    </dsp:sp>
    <dsp:sp modelId="{2443888D-EA8D-3A4F-AB32-A8DA7B682D53}">
      <dsp:nvSpPr>
        <dsp:cNvPr id="0" name=""/>
        <dsp:cNvSpPr/>
      </dsp:nvSpPr>
      <dsp:spPr>
        <a:xfrm>
          <a:off x="4210436" y="2422456"/>
          <a:ext cx="1721465" cy="10931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272CCC0-5E5D-F34C-8783-1206FF992483}">
      <dsp:nvSpPr>
        <dsp:cNvPr id="0" name=""/>
        <dsp:cNvSpPr/>
      </dsp:nvSpPr>
      <dsp:spPr>
        <a:xfrm>
          <a:off x="4401710" y="2604166"/>
          <a:ext cx="1721465" cy="10931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/>
            <a:t>轉換</a:t>
          </a:r>
        </a:p>
      </dsp:txBody>
      <dsp:txXfrm>
        <a:off x="4433727" y="2636183"/>
        <a:ext cx="1657431" cy="1029096"/>
      </dsp:txXfrm>
    </dsp:sp>
    <dsp:sp modelId="{71F4FCFC-DD16-5142-90F2-8609A3993B6C}">
      <dsp:nvSpPr>
        <dsp:cNvPr id="0" name=""/>
        <dsp:cNvSpPr/>
      </dsp:nvSpPr>
      <dsp:spPr>
        <a:xfrm>
          <a:off x="6314449" y="2422456"/>
          <a:ext cx="1721465" cy="10931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7DE10F-3624-7540-9D0F-8BCA1CCE8F5F}">
      <dsp:nvSpPr>
        <dsp:cNvPr id="0" name=""/>
        <dsp:cNvSpPr/>
      </dsp:nvSpPr>
      <dsp:spPr>
        <a:xfrm>
          <a:off x="6505723" y="2604166"/>
          <a:ext cx="1721465" cy="10931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/>
            <a:t>計畫</a:t>
          </a:r>
        </a:p>
      </dsp:txBody>
      <dsp:txXfrm>
        <a:off x="6537740" y="2636183"/>
        <a:ext cx="1657431" cy="10290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9D1C75-03C4-CF47-8171-6DD731800637}">
      <dsp:nvSpPr>
        <dsp:cNvPr id="0" name=""/>
        <dsp:cNvSpPr/>
      </dsp:nvSpPr>
      <dsp:spPr>
        <a:xfrm>
          <a:off x="591502" y="0"/>
          <a:ext cx="6703695" cy="3263504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610726-E5C7-2D4B-BF92-FCE28CDA05DD}">
      <dsp:nvSpPr>
        <dsp:cNvPr id="0" name=""/>
        <dsp:cNvSpPr/>
      </dsp:nvSpPr>
      <dsp:spPr>
        <a:xfrm>
          <a:off x="1120842" y="953008"/>
          <a:ext cx="2538531" cy="13054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700" kern="1200" dirty="0"/>
            <a:t>願望</a:t>
          </a:r>
          <a:endParaRPr lang="en-US" altLang="zh-TW" sz="2700" kern="1200" dirty="0"/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700" kern="1200" dirty="0"/>
            <a:t>（</a:t>
          </a:r>
          <a:r>
            <a:rPr lang="en-US" altLang="zh-TW" sz="2700" kern="1200" dirty="0"/>
            <a:t>wish</a:t>
          </a:r>
          <a:r>
            <a:rPr lang="zh-TW" altLang="en-US" sz="2700" kern="1200" dirty="0"/>
            <a:t>）</a:t>
          </a:r>
        </a:p>
      </dsp:txBody>
      <dsp:txXfrm>
        <a:off x="1184566" y="1016732"/>
        <a:ext cx="2411083" cy="1177953"/>
      </dsp:txXfrm>
    </dsp:sp>
    <dsp:sp modelId="{EB365F31-BE48-5F48-A661-6A5DE067C0A9}">
      <dsp:nvSpPr>
        <dsp:cNvPr id="0" name=""/>
        <dsp:cNvSpPr/>
      </dsp:nvSpPr>
      <dsp:spPr>
        <a:xfrm>
          <a:off x="4140517" y="979051"/>
          <a:ext cx="2538531" cy="13054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700" kern="1200" dirty="0"/>
            <a:t>計畫</a:t>
          </a:r>
          <a:endParaRPr lang="en-US" altLang="zh-TW" sz="2700" kern="1200" dirty="0"/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700" kern="1200" dirty="0"/>
            <a:t>（</a:t>
          </a:r>
          <a:r>
            <a:rPr lang="en-US" altLang="zh-TW" sz="2700" kern="1200" dirty="0"/>
            <a:t>If…Then Plan</a:t>
          </a:r>
          <a:r>
            <a:rPr lang="zh-TW" altLang="en-US" sz="2700" kern="1200" dirty="0"/>
            <a:t>）</a:t>
          </a:r>
        </a:p>
      </dsp:txBody>
      <dsp:txXfrm>
        <a:off x="4204241" y="1042775"/>
        <a:ext cx="2411083" cy="11779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85B736-F1A6-493C-BF78-87275B3CC0BF}" type="datetimeFigureOut">
              <a:rPr lang="zh-TW" altLang="en-US" smtClean="0"/>
              <a:t>2025/5/2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DE0B20-3F0C-42A5-983E-325C0109E3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5575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DE0B20-3F0C-42A5-983E-325C0109E353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0040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投影片影像版面配置區 1">
            <a:extLst>
              <a:ext uri="{FF2B5EF4-FFF2-40B4-BE49-F238E27FC236}">
                <a16:creationId xmlns:a16="http://schemas.microsoft.com/office/drawing/2014/main" id="{0F3D0468-0485-8445-828C-7A0F16AEEE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2" name="備忘稿版面配置區 2">
            <a:extLst>
              <a:ext uri="{FF2B5EF4-FFF2-40B4-BE49-F238E27FC236}">
                <a16:creationId xmlns:a16="http://schemas.microsoft.com/office/drawing/2014/main" id="{D7ECBF94-3A8B-C74D-8DF5-42187967BD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66563" name="投影片編號版面配置區 3">
            <a:extLst>
              <a:ext uri="{FF2B5EF4-FFF2-40B4-BE49-F238E27FC236}">
                <a16:creationId xmlns:a16="http://schemas.microsoft.com/office/drawing/2014/main" id="{6660BCDF-75C4-E64B-86BB-A4A3595E03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fld id="{CD44CA07-7E22-5647-8CDD-95E0108FB7E9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DE0B20-3F0C-42A5-983E-325C0109E353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4475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DE0B20-3F0C-42A5-983E-325C0109E353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7572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DE0B20-3F0C-42A5-983E-325C0109E353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8086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10125-4309-4245-ABEA-83969A4E9AB2}" type="datetimeFigureOut">
              <a:rPr lang="zh-TW" altLang="en-US" smtClean="0"/>
              <a:t>2025/5/2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ACAC-4FE6-480F-8704-50A58384C4A7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6988"/>
            <a:ext cx="2699792" cy="284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421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10125-4309-4245-ABEA-83969A4E9AB2}" type="datetimeFigureOut">
              <a:rPr lang="zh-TW" altLang="en-US" smtClean="0"/>
              <a:t>2025/5/2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ACAC-4FE6-480F-8704-50A58384C4A7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738090"/>
            <a:ext cx="1064241" cy="111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60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10125-4309-4245-ABEA-83969A4E9AB2}" type="datetimeFigureOut">
              <a:rPr lang="zh-TW" altLang="en-US" smtClean="0"/>
              <a:t>2025/5/2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ACAC-4FE6-480F-8704-50A58384C4A7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738090"/>
            <a:ext cx="1064241" cy="111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52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10125-4309-4245-ABEA-83969A4E9AB2}" type="datetimeFigureOut">
              <a:rPr lang="zh-TW" altLang="en-US" smtClean="0"/>
              <a:t>2025/5/2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ACAC-4FE6-480F-8704-50A58384C4A7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738090"/>
            <a:ext cx="1064241" cy="111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70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10125-4309-4245-ABEA-83969A4E9AB2}" type="datetimeFigureOut">
              <a:rPr lang="zh-TW" altLang="en-US" smtClean="0"/>
              <a:t>2025/5/2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ACAC-4FE6-480F-8704-50A58384C4A7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300" y="6120730"/>
            <a:ext cx="700622" cy="73727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738090"/>
            <a:ext cx="1064241" cy="111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573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10125-4309-4245-ABEA-83969A4E9AB2}" type="datetimeFigureOut">
              <a:rPr lang="zh-TW" altLang="en-US" smtClean="0"/>
              <a:t>2025/5/2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ACAC-4FE6-480F-8704-50A58384C4A7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738090"/>
            <a:ext cx="1064241" cy="111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156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10125-4309-4245-ABEA-83969A4E9AB2}" type="datetimeFigureOut">
              <a:rPr lang="zh-TW" altLang="en-US" smtClean="0"/>
              <a:t>2025/5/2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ACAC-4FE6-480F-8704-50A58384C4A7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738090"/>
            <a:ext cx="1064241" cy="111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21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10125-4309-4245-ABEA-83969A4E9AB2}" type="datetimeFigureOut">
              <a:rPr lang="zh-TW" altLang="en-US" smtClean="0"/>
              <a:t>2025/5/2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ACAC-4FE6-480F-8704-50A58384C4A7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738090"/>
            <a:ext cx="1064241" cy="111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497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10125-4309-4245-ABEA-83969A4E9AB2}" type="datetimeFigureOut">
              <a:rPr lang="zh-TW" altLang="en-US" smtClean="0"/>
              <a:t>2025/5/2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ACAC-4FE6-480F-8704-50A58384C4A7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738090"/>
            <a:ext cx="1064241" cy="111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565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10125-4309-4245-ABEA-83969A4E9AB2}" type="datetimeFigureOut">
              <a:rPr lang="zh-TW" altLang="en-US" smtClean="0"/>
              <a:t>2025/5/2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ACAC-4FE6-480F-8704-50A58384C4A7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738090"/>
            <a:ext cx="1064241" cy="111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859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10125-4309-4245-ABEA-83969A4E9AB2}" type="datetimeFigureOut">
              <a:rPr lang="zh-TW" altLang="en-US" smtClean="0"/>
              <a:t>2025/5/2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ACAC-4FE6-480F-8704-50A58384C4A7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738090"/>
            <a:ext cx="1064241" cy="111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968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10125-4309-4245-ABEA-83969A4E9AB2}" type="datetimeFigureOut">
              <a:rPr lang="zh-TW" altLang="en-US" smtClean="0"/>
              <a:t>2025/5/2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7ACAC-4FE6-480F-8704-50A58384C4A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782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%E6%94%BE%E9%AC%86%E9%9F%B3%E6%A8%82/20130628/%E5%B0%88%E5%AE%B6%E8%A9%95%E5%AF%A9%E7%8D%8E%E7%AC%AC%E4%B8%80%E5%90%8D%2006_%E7%B6%B2%E8%B7%AF%E6%B2%89%E8%BF%B7(720p_H.264-AAC).mp4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%2525252525E6%2525252525B3%2525252525A8%2525252525E6%252525252584%25252525258F%2525252525E8%2525252525BA%2525252525AB%2525252525E6%252525252595%252525252599!.wmv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mailto:psflourish@gmail.com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%2525252525E6%2525252525B3%2525252525A8%2525252525E6%252525252584%25252525258F%2525252525E8%2525252525BA%2525252525AB%2525252525E6%252525252595%252525252599!.wmv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>
            <a:extLst>
              <a:ext uri="{FF2B5EF4-FFF2-40B4-BE49-F238E27FC236}">
                <a16:creationId xmlns:a16="http://schemas.microsoft.com/office/drawing/2014/main" id="{085FDA0E-C864-0E45-8308-7127AC1F7F1E}"/>
              </a:ext>
            </a:extLst>
          </p:cNvPr>
          <p:cNvSpPr/>
          <p:nvPr/>
        </p:nvSpPr>
        <p:spPr>
          <a:xfrm>
            <a:off x="319852" y="1041399"/>
            <a:ext cx="8646678" cy="100578"/>
          </a:xfrm>
          <a:prstGeom prst="rect">
            <a:avLst/>
          </a:prstGeom>
          <a:blipFill dpi="0" rotWithShape="1">
            <a:blip r:embed="rId3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rgbClr val="C00000"/>
              </a:solidFill>
            </a:endParaRP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8AFE20D0-ACEB-EF47-9260-9D5F41366EFA}"/>
              </a:ext>
            </a:extLst>
          </p:cNvPr>
          <p:cNvSpPr/>
          <p:nvPr/>
        </p:nvSpPr>
        <p:spPr>
          <a:xfrm>
            <a:off x="248660" y="1250556"/>
            <a:ext cx="8646679" cy="2391876"/>
          </a:xfrm>
          <a:prstGeom prst="rect">
            <a:avLst/>
          </a:prstGeom>
          <a:blipFill dpi="0" rotWithShape="1">
            <a:blip r:embed="rId3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D03B194-B183-3D4A-9040-A479C701E77E}"/>
              </a:ext>
            </a:extLst>
          </p:cNvPr>
          <p:cNvSpPr txBox="1">
            <a:spLocks/>
          </p:cNvSpPr>
          <p:nvPr/>
        </p:nvSpPr>
        <p:spPr>
          <a:xfrm>
            <a:off x="1540746" y="2159015"/>
            <a:ext cx="6519544" cy="227685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400" b="0" kern="1200" cap="all" baseline="0">
                <a:blipFill dpi="0" rotWithShape="1">
                  <a:blip r:embed="rId5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endParaRPr lang="en-US" sz="7200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81793A35-9CC4-934D-AA38-020EC898983D}"/>
              </a:ext>
            </a:extLst>
          </p:cNvPr>
          <p:cNvSpPr txBox="1">
            <a:spLocks/>
          </p:cNvSpPr>
          <p:nvPr/>
        </p:nvSpPr>
        <p:spPr>
          <a:xfrm>
            <a:off x="1481963" y="4149090"/>
            <a:ext cx="5081515" cy="80238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25D9B8F2-A205-9549-ACC4-6F541D0C0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-65031"/>
            <a:ext cx="5829300" cy="1207008"/>
          </a:xfrm>
        </p:spPr>
        <p:txBody>
          <a:bodyPr>
            <a:noAutofit/>
          </a:bodyPr>
          <a:lstStyle/>
          <a:p>
            <a:r>
              <a:rPr lang="zh-TW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邱惠振心理師</a:t>
            </a:r>
            <a:br>
              <a:rPr lang="en-US" altLang="zh-TW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TC Medium" pitchFamily="2" charset="-128"/>
                <a:ea typeface="Heiti TC Medium" pitchFamily="2" charset="-128"/>
              </a:rPr>
            </a:br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芙樂奇心理成長心理諮商所                      所長</a:t>
            </a:r>
            <a:br>
              <a:rPr lang="en-US" altLang="zh-TW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</a:br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國立台灣師範大學教育與輔導心理學系  博士進修</a:t>
            </a:r>
            <a:br>
              <a:rPr lang="en-US" altLang="zh-TW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</a:br>
            <a:endParaRPr lang="zh-TW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Heiti TC Medium" pitchFamily="2" charset="-128"/>
              <a:ea typeface="Heiti TC Medium" pitchFamily="2" charset="-128"/>
            </a:endParaRP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B5F6DCFE-B140-AB48-93B3-D5FC8276E3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9852" y="3891075"/>
            <a:ext cx="3605014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1400" dirty="0">
                <a:latin typeface="Heiti TC Medium" pitchFamily="2" charset="-128"/>
                <a:ea typeface="Heiti TC Medium" pitchFamily="2" charset="-128"/>
              </a:rPr>
              <a:t>現任</a:t>
            </a:r>
            <a:endParaRPr lang="en-US" altLang="zh-TW" sz="1400" dirty="0">
              <a:latin typeface="Heiti TC Medium" pitchFamily="2" charset="-128"/>
              <a:ea typeface="Heiti TC Medium" pitchFamily="2" charset="-128"/>
            </a:endParaRPr>
          </a:p>
          <a:p>
            <a:r>
              <a:rPr lang="zh-TW" altLang="en-US" sz="1400" dirty="0">
                <a:latin typeface="Heiti TC Medium" pitchFamily="2" charset="-128"/>
                <a:ea typeface="Heiti TC Medium" pitchFamily="2" charset="-128"/>
              </a:rPr>
              <a:t>芙樂奇心理成長心理諮商所 所長                        </a:t>
            </a:r>
          </a:p>
          <a:p>
            <a:r>
              <a:rPr lang="zh-TW" altLang="en-US" sz="1400" dirty="0">
                <a:latin typeface="Heiti TC Medium" pitchFamily="2" charset="-128"/>
                <a:ea typeface="Heiti TC Medium" pitchFamily="2" charset="-128"/>
              </a:rPr>
              <a:t>衛福部保護服務司性侵害被害者創傷復原中心建置推動計畫 督導（</a:t>
            </a:r>
            <a:r>
              <a:rPr lang="en-US" altLang="zh-TW" sz="1400" dirty="0">
                <a:latin typeface="Heiti TC Medium" pitchFamily="2" charset="-128"/>
                <a:ea typeface="Heiti TC Medium" pitchFamily="2" charset="-128"/>
              </a:rPr>
              <a:t>109</a:t>
            </a:r>
            <a:r>
              <a:rPr lang="zh-TW" altLang="en-US" sz="1400" dirty="0">
                <a:latin typeface="Heiti TC Medium" pitchFamily="2" charset="-128"/>
                <a:ea typeface="Heiti TC Medium" pitchFamily="2" charset="-128"/>
              </a:rPr>
              <a:t>年度迄今）</a:t>
            </a:r>
          </a:p>
          <a:p>
            <a:r>
              <a:rPr lang="zh-TW" altLang="en-US" sz="1400" dirty="0">
                <a:latin typeface="Heiti TC Medium" pitchFamily="2" charset="-128"/>
                <a:ea typeface="Heiti TC Medium" pitchFamily="2" charset="-128"/>
              </a:rPr>
              <a:t>彰化縣政府特定對象職場就業服務計畫 計畫主持人（</a:t>
            </a:r>
            <a:r>
              <a:rPr lang="en-US" altLang="zh-TW" sz="1400" dirty="0">
                <a:latin typeface="Heiti TC Medium" pitchFamily="2" charset="-128"/>
                <a:ea typeface="Heiti TC Medium" pitchFamily="2" charset="-128"/>
              </a:rPr>
              <a:t>107.108,109</a:t>
            </a:r>
            <a:r>
              <a:rPr lang="zh-TW" altLang="en-US" sz="1400" dirty="0">
                <a:latin typeface="Heiti TC Medium" pitchFamily="2" charset="-128"/>
                <a:ea typeface="Heiti TC Medium" pitchFamily="2" charset="-128"/>
              </a:rPr>
              <a:t>年度）</a:t>
            </a:r>
          </a:p>
          <a:p>
            <a:r>
              <a:rPr lang="zh-TW" altLang="en-US" sz="1400" dirty="0">
                <a:latin typeface="Heiti TC Medium" pitchFamily="2" charset="-128"/>
                <a:ea typeface="Heiti TC Medium" pitchFamily="2" charset="-128"/>
              </a:rPr>
              <a:t>彰化縣政府新住民就業與創業力職場服務計畫 計畫主持人（</a:t>
            </a:r>
            <a:r>
              <a:rPr lang="en-US" altLang="zh-TW" sz="1400" dirty="0">
                <a:latin typeface="Heiti TC Medium" pitchFamily="2" charset="-128"/>
                <a:ea typeface="Heiti TC Medium" pitchFamily="2" charset="-128"/>
              </a:rPr>
              <a:t>107.108,109</a:t>
            </a:r>
            <a:r>
              <a:rPr lang="zh-TW" altLang="en-US" sz="1400" dirty="0">
                <a:latin typeface="Heiti TC Medium" pitchFamily="2" charset="-128"/>
                <a:ea typeface="Heiti TC Medium" pitchFamily="2" charset="-128"/>
              </a:rPr>
              <a:t>年度）</a:t>
            </a:r>
          </a:p>
          <a:p>
            <a:r>
              <a:rPr lang="zh-TW" altLang="en-US" sz="1400" dirty="0">
                <a:latin typeface="Heiti TC Medium" pitchFamily="2" charset="-128"/>
                <a:ea typeface="Heiti TC Medium" pitchFamily="2" charset="-128"/>
              </a:rPr>
              <a:t>國立彰化師範大學、國立嘉義大學 課程督導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227D35C-D023-0547-AF5B-7593C0A44C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51410" y="3976280"/>
            <a:ext cx="4456475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1400" dirty="0">
                <a:latin typeface="Heiti TC Medium" pitchFamily="2" charset="-128"/>
                <a:ea typeface="Heiti TC Medium" pitchFamily="2" charset="-128"/>
              </a:rPr>
              <a:t>經歷</a:t>
            </a:r>
            <a:endParaRPr lang="en-US" altLang="zh-TW" sz="1400" dirty="0">
              <a:latin typeface="Heiti TC Medium" pitchFamily="2" charset="-128"/>
              <a:ea typeface="Heiti TC Medium" pitchFamily="2" charset="-128"/>
            </a:endParaRPr>
          </a:p>
          <a:p>
            <a:r>
              <a:rPr lang="zh-TW" altLang="en-US" sz="1400" dirty="0">
                <a:latin typeface="Heiti TC Medium" pitchFamily="2" charset="-128"/>
                <a:ea typeface="Heiti TC Medium" pitchFamily="2" charset="-128"/>
              </a:rPr>
              <a:t>台灣電力股份有限公司、桃園機場股份有限公司員工關懷方案 講師、特約心理師</a:t>
            </a:r>
            <a:endParaRPr lang="en-US" altLang="zh-TW" sz="1400" dirty="0">
              <a:latin typeface="Heiti TC Medium" pitchFamily="2" charset="-128"/>
              <a:ea typeface="Heiti TC Medium" pitchFamily="2" charset="-128"/>
            </a:endParaRPr>
          </a:p>
          <a:p>
            <a:r>
              <a:rPr lang="zh-TW" altLang="en-US" sz="1400" dirty="0">
                <a:latin typeface="Heiti TC Medium" pitchFamily="2" charset="-128"/>
                <a:ea typeface="Heiti TC Medium" pitchFamily="2" charset="-128"/>
              </a:rPr>
              <a:t>新竹、台中、彰化家庭教育中心 講師</a:t>
            </a:r>
          </a:p>
          <a:p>
            <a:r>
              <a:rPr lang="zh-TW" altLang="en-US" sz="1400" dirty="0">
                <a:latin typeface="Heiti TC Medium" pitchFamily="2" charset="-128"/>
                <a:ea typeface="Heiti TC Medium" pitchFamily="2" charset="-128"/>
              </a:rPr>
              <a:t>中國醫藥大學、朝陽科技大學 兼任心理師</a:t>
            </a:r>
            <a:endParaRPr lang="en-US" altLang="zh-TW" sz="1400" dirty="0">
              <a:latin typeface="Heiti TC Medium" pitchFamily="2" charset="-128"/>
              <a:ea typeface="Heiti TC Medium" pitchFamily="2" charset="-128"/>
            </a:endParaRPr>
          </a:p>
          <a:p>
            <a:r>
              <a:rPr lang="zh-TW" altLang="en-US" sz="1400" dirty="0">
                <a:latin typeface="Heiti TC Medium" pitchFamily="2" charset="-128"/>
                <a:ea typeface="Heiti TC Medium" pitchFamily="2" charset="-128"/>
              </a:rPr>
              <a:t>張老師基金會臺中分事務所 特約心理師</a:t>
            </a:r>
          </a:p>
          <a:p>
            <a:r>
              <a:rPr lang="zh-TW" altLang="en-US" sz="1400" dirty="0">
                <a:latin typeface="Heiti TC Medium" pitchFamily="2" charset="-128"/>
                <a:ea typeface="Heiti TC Medium" pitchFamily="2" charset="-128"/>
              </a:rPr>
              <a:t>臺中市、彰化縣家庭扶助基金會（親職教育、成人保護、兒少保護）特約心理師</a:t>
            </a:r>
          </a:p>
          <a:p>
            <a:r>
              <a:rPr lang="zh-TW" altLang="en-US" sz="1400" dirty="0">
                <a:latin typeface="Heiti TC Medium" pitchFamily="2" charset="-128"/>
                <a:ea typeface="Heiti TC Medium" pitchFamily="2" charset="-128"/>
              </a:rPr>
              <a:t>臺中市、彰化縣伊甸基金會</a:t>
            </a:r>
            <a:r>
              <a:rPr lang="en-US" altLang="zh-TW" sz="1400" dirty="0">
                <a:latin typeface="Heiti TC Medium" pitchFamily="2" charset="-128"/>
                <a:ea typeface="Heiti TC Medium" pitchFamily="2" charset="-128"/>
              </a:rPr>
              <a:t>(</a:t>
            </a:r>
            <a:r>
              <a:rPr lang="zh-TW" altLang="en-US" sz="1400" dirty="0">
                <a:latin typeface="Heiti TC Medium" pitchFamily="2" charset="-128"/>
                <a:ea typeface="Heiti TC Medium" pitchFamily="2" charset="-128"/>
              </a:rPr>
              <a:t>家暴、身心障礙</a:t>
            </a:r>
            <a:r>
              <a:rPr lang="en-US" altLang="zh-TW" sz="1400" dirty="0">
                <a:latin typeface="Heiti TC Medium" pitchFamily="2" charset="-128"/>
                <a:ea typeface="Heiti TC Medium" pitchFamily="2" charset="-128"/>
              </a:rPr>
              <a:t>) </a:t>
            </a:r>
            <a:r>
              <a:rPr lang="zh-TW" altLang="en-US" sz="1400" dirty="0">
                <a:latin typeface="Heiti TC Medium" pitchFamily="2" charset="-128"/>
                <a:ea typeface="Heiti TC Medium" pitchFamily="2" charset="-128"/>
              </a:rPr>
              <a:t>特約心理師</a:t>
            </a:r>
            <a:endParaRPr lang="zh-TW" altLang="en-US" sz="1800" dirty="0">
              <a:latin typeface="Heiti TC Medium" pitchFamily="2" charset="-128"/>
              <a:ea typeface="Heiti TC Medium" pitchFamily="2" charset="-128"/>
            </a:endParaRPr>
          </a:p>
          <a:p>
            <a:endParaRPr lang="zh-TW" altLang="en-US" sz="1800" dirty="0">
              <a:latin typeface="Heiti TC Medium" pitchFamily="2" charset="-128"/>
              <a:ea typeface="Heiti TC Medium" pitchFamily="2" charset="-128"/>
            </a:endParaRP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5D29FCA1-C8BE-E545-A6D6-058DD093345C}"/>
              </a:ext>
            </a:extLst>
          </p:cNvPr>
          <p:cNvSpPr txBox="1">
            <a:spLocks/>
          </p:cNvSpPr>
          <p:nvPr/>
        </p:nvSpPr>
        <p:spPr>
          <a:xfrm>
            <a:off x="394657" y="1595478"/>
            <a:ext cx="6673292" cy="120700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TW" altLang="en-US" sz="4400" b="1" dirty="0">
                <a:solidFill>
                  <a:srgbClr val="C00000"/>
                </a:solidFill>
              </a:rPr>
              <a:t>從桌遊學</a:t>
            </a:r>
            <a:r>
              <a:rPr kumimoji="1" lang="zh-TW" altLang="en-US" sz="4400" b="1">
                <a:solidFill>
                  <a:srgbClr val="C00000"/>
                </a:solidFill>
              </a:rPr>
              <a:t>正向溝通</a:t>
            </a:r>
            <a:endParaRPr kumimoji="1" lang="en-US" altLang="zh-TW" sz="44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934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2588" y="1947863"/>
            <a:ext cx="7513637" cy="3124200"/>
          </a:xfrm>
        </p:spPr>
        <p:txBody>
          <a:bodyPr>
            <a:noAutofit/>
          </a:bodyPr>
          <a:lstStyle/>
          <a:p>
            <a:pPr>
              <a:buFont typeface="Arial" charset="0"/>
              <a:buChar char="•"/>
              <a:defRPr/>
            </a:pPr>
            <a:r>
              <a:rPr lang="zh-TW" altLang="en-US" sz="4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玩具反斗城</a:t>
            </a:r>
            <a:endParaRPr lang="en-US" altLang="zh-TW" sz="40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buFont typeface="Arial" charset="0"/>
              <a:buChar char="•"/>
              <a:defRPr/>
            </a:pPr>
            <a:r>
              <a:rPr lang="zh-TW" altLang="en-US" sz="4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聚會場所</a:t>
            </a:r>
            <a:endParaRPr lang="en-US" altLang="zh-TW" sz="40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buFont typeface="Arial" charset="0"/>
              <a:buChar char="•"/>
              <a:defRPr/>
            </a:pPr>
            <a:r>
              <a:rPr lang="en-US" altLang="zh-TW" sz="4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Shopping Mall</a:t>
            </a:r>
          </a:p>
          <a:p>
            <a:pPr>
              <a:buFont typeface="Arial" charset="0"/>
              <a:buChar char="•"/>
              <a:defRPr/>
            </a:pPr>
            <a:r>
              <a:rPr lang="zh-TW" altLang="en-US" sz="4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美食街</a:t>
            </a:r>
            <a:endParaRPr lang="en-US" altLang="zh-TW" sz="40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buFont typeface="Arial" charset="0"/>
              <a:buChar char="•"/>
              <a:defRPr/>
            </a:pPr>
            <a:r>
              <a:rPr lang="zh-TW" altLang="en-US" sz="4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圖書館</a:t>
            </a:r>
            <a:endParaRPr lang="en-US" altLang="zh-TW" sz="40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buFont typeface="Arial" charset="0"/>
              <a:buChar char="•"/>
              <a:defRPr/>
            </a:pPr>
            <a:r>
              <a:rPr lang="zh-TW" altLang="en-US" sz="40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避難所</a:t>
            </a:r>
            <a:r>
              <a:rPr lang="en-US" altLang="zh-TW" sz="40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TW" altLang="en-US" sz="40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庇護所</a:t>
            </a:r>
            <a:r>
              <a:rPr lang="en-US" altLang="zh-TW" sz="40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TW" altLang="en-US" sz="40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秘密基地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73150" y="217488"/>
            <a:ext cx="7513638" cy="1752600"/>
          </a:xfrm>
        </p:spPr>
        <p:txBody>
          <a:bodyPr/>
          <a:lstStyle/>
          <a:p>
            <a:pPr>
              <a:defRPr/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網路世界，已成了現在孩子的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……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一切</a:t>
            </a:r>
          </a:p>
        </p:txBody>
      </p:sp>
      <p:sp>
        <p:nvSpPr>
          <p:cNvPr id="14340" name="投影片編號版面配置區 4"/>
          <p:cNvSpPr txBox="1">
            <a:spLocks noGrp="1"/>
          </p:cNvSpPr>
          <p:nvPr/>
        </p:nvSpPr>
        <p:spPr bwMode="auto">
          <a:xfrm>
            <a:off x="7410450" y="62484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B3291D3-69C5-4B3C-8D06-84324FE6FD41}" type="slidenum">
              <a:rPr kumimoji="0" lang="en-US" altLang="zh-TW" sz="1200">
                <a:solidFill>
                  <a:schemeClr val="tx1"/>
                </a:solidFill>
                <a:latin typeface="Arial Black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kumimoji="0" lang="en-US" altLang="zh-TW" sz="120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14341" name="圖片 4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1947863"/>
            <a:ext cx="3756025" cy="337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765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標題 1">
            <a:extLst>
              <a:ext uri="{FF2B5EF4-FFF2-40B4-BE49-F238E27FC236}">
                <a16:creationId xmlns:a16="http://schemas.microsoft.com/office/drawing/2014/main" id="{4CDBCDB2-1F24-CA45-829C-C18BDD63B5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網路保母為何不好</a:t>
            </a:r>
          </a:p>
        </p:txBody>
      </p:sp>
      <p:sp>
        <p:nvSpPr>
          <p:cNvPr id="20482" name="內容版面配置區 2">
            <a:extLst>
              <a:ext uri="{FF2B5EF4-FFF2-40B4-BE49-F238E27FC236}">
                <a16:creationId xmlns:a16="http://schemas.microsoft.com/office/drawing/2014/main" id="{554BABE3-455C-7A4A-AB91-E36011BCD58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kumimoji="1" lang="zh-CN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執行功能</a:t>
            </a:r>
            <a:endParaRPr kumimoji="1" lang="en-US" altLang="zh-CN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kumimoji="1" lang="zh-CN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抑制</a:t>
            </a:r>
            <a:r>
              <a:rPr kumimoji="1" lang="en-US" altLang="zh-CN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(inhibit)</a:t>
            </a:r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維持</a:t>
            </a:r>
            <a:r>
              <a:rPr kumimoji="1"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(maintain)</a:t>
            </a:r>
          </a:p>
          <a:p>
            <a:pPr lvl="1"/>
            <a:r>
              <a:rPr kumimoji="1" lang="zh-CN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轉換</a:t>
            </a:r>
            <a:r>
              <a:rPr kumimoji="1" lang="en-US" altLang="zh-CN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(shift)</a:t>
            </a:r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計畫</a:t>
            </a:r>
            <a:r>
              <a:rPr kumimoji="1"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(Plan)</a:t>
            </a:r>
          </a:p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多重工作（</a:t>
            </a:r>
            <a:r>
              <a:rPr kumimoji="1"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multitasking</a:t>
            </a:r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煩躁         </a:t>
            </a:r>
            <a:r>
              <a:rPr kumimoji="1" lang="zh-TW" altLang="en-US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不能專注      專注力發散於多點</a:t>
            </a:r>
            <a:endParaRPr kumimoji="1" lang="en-US" altLang="zh-TW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放鬆音樂 </a:t>
            </a:r>
            <a:r>
              <a:rPr kumimoji="1" lang="zh-TW" altLang="en-US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放鬆專注      專注力集中一點</a:t>
            </a:r>
            <a:endParaRPr kumimoji="1" lang="en-US" altLang="zh-TW" dirty="0">
              <a:solidFill>
                <a:srgbClr val="00B05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hangingPunct="1"/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hangingPunct="1"/>
            <a:endParaRPr kumimoji="1"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0483" name="圖片 3">
            <a:extLst>
              <a:ext uri="{FF2B5EF4-FFF2-40B4-BE49-F238E27FC236}">
                <a16:creationId xmlns:a16="http://schemas.microsoft.com/office/drawing/2014/main" id="{178FDD55-D67B-2942-92E4-7ED374F6D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4" t="2" r="3175" b="32903"/>
          <a:stretch>
            <a:fillRect/>
          </a:stretch>
        </p:blipFill>
        <p:spPr bwMode="auto">
          <a:xfrm>
            <a:off x="5724128" y="1268760"/>
            <a:ext cx="3283646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4475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C3F28FC-87DB-ED42-A0CF-B0E5F55A4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726A9A6-1C02-3F48-96D9-B6E4A1D46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4FA6548-2BB5-5640-A071-C46AF1070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205" y="2066203"/>
            <a:ext cx="4779590" cy="359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85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67172D-8587-1246-8F1B-B5B55B6CC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前額葉的功能</a:t>
            </a:r>
          </a:p>
        </p:txBody>
      </p:sp>
      <p:graphicFrame>
        <p:nvGraphicFramePr>
          <p:cNvPr id="5" name="內容版面配置區 4">
            <a:extLst>
              <a:ext uri="{FF2B5EF4-FFF2-40B4-BE49-F238E27FC236}">
                <a16:creationId xmlns:a16="http://schemas.microsoft.com/office/drawing/2014/main" id="{1D375220-83B7-424D-9E0C-76CFB0DD20B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98072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8047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標題 1">
            <a:extLst>
              <a:ext uri="{FF2B5EF4-FFF2-40B4-BE49-F238E27FC236}">
                <a16:creationId xmlns:a16="http://schemas.microsoft.com/office/drawing/2014/main" id="{5FE050E2-0F35-9542-9B91-583D308DFA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zh-TW" altLang="en-US"/>
              <a:t>請集中注意力</a:t>
            </a:r>
          </a:p>
        </p:txBody>
      </p:sp>
      <p:sp>
        <p:nvSpPr>
          <p:cNvPr id="21506" name="內容版面配置區 2">
            <a:extLst>
              <a:ext uri="{FF2B5EF4-FFF2-40B4-BE49-F238E27FC236}">
                <a16:creationId xmlns:a16="http://schemas.microsoft.com/office/drawing/2014/main" id="{FE5DD9FB-10E1-5A49-9BB5-718F051A278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kumimoji="1" lang="zh-TW" altLang="en-US"/>
          </a:p>
        </p:txBody>
      </p:sp>
      <p:pic>
        <p:nvPicPr>
          <p:cNvPr id="21507" name="圖片 5">
            <a:extLst>
              <a:ext uri="{FF2B5EF4-FFF2-40B4-BE49-F238E27FC236}">
                <a16:creationId xmlns:a16="http://schemas.microsoft.com/office/drawing/2014/main" id="{651CBEA8-5F2D-0F4F-BA4D-1BA6C87E2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8" y="2125267"/>
            <a:ext cx="6791325" cy="380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7672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標題 1">
            <a:extLst>
              <a:ext uri="{FF2B5EF4-FFF2-40B4-BE49-F238E27FC236}">
                <a16:creationId xmlns:a16="http://schemas.microsoft.com/office/drawing/2014/main" id="{5D11E694-617C-D448-B437-59FF8AFB1E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en-US" altLang="zh-TW"/>
              <a:t>Stroop</a:t>
            </a:r>
            <a:r>
              <a:rPr kumimoji="1" lang="zh-CN" altLang="en-US"/>
              <a:t>效應</a:t>
            </a:r>
            <a:r>
              <a:rPr kumimoji="1" lang="en-US" altLang="zh-CN"/>
              <a:t>-</a:t>
            </a:r>
            <a:r>
              <a:rPr kumimoji="1" lang="zh-CN" altLang="en-US"/>
              <a:t>抑制</a:t>
            </a:r>
            <a:endParaRPr kumimoji="1" lang="zh-TW" altLang="en-US"/>
          </a:p>
        </p:txBody>
      </p:sp>
      <p:sp>
        <p:nvSpPr>
          <p:cNvPr id="22530" name="內容版面配置區 2">
            <a:extLst>
              <a:ext uri="{FF2B5EF4-FFF2-40B4-BE49-F238E27FC236}">
                <a16:creationId xmlns:a16="http://schemas.microsoft.com/office/drawing/2014/main" id="{39D9229A-A22E-1D44-A0A0-13D636A6109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kumimoji="1" lang="zh-TW" altLang="en-US"/>
          </a:p>
        </p:txBody>
      </p:sp>
      <p:pic>
        <p:nvPicPr>
          <p:cNvPr id="22531" name="圖片 3">
            <a:extLst>
              <a:ext uri="{FF2B5EF4-FFF2-40B4-BE49-F238E27FC236}">
                <a16:creationId xmlns:a16="http://schemas.microsoft.com/office/drawing/2014/main" id="{166A1C03-5BCC-C44C-AA59-EC94B6715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73"/>
          <a:stretch>
            <a:fillRect/>
          </a:stretch>
        </p:blipFill>
        <p:spPr bwMode="auto">
          <a:xfrm>
            <a:off x="2762250" y="1924050"/>
            <a:ext cx="4095750" cy="386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0808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標題 1">
            <a:extLst>
              <a:ext uri="{FF2B5EF4-FFF2-40B4-BE49-F238E27FC236}">
                <a16:creationId xmlns:a16="http://schemas.microsoft.com/office/drawing/2014/main" id="{CFD0E30E-4903-8048-B945-461A79A0F4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kumimoji="1" lang="zh-TW" altLang="en-US"/>
          </a:p>
        </p:txBody>
      </p:sp>
      <p:sp>
        <p:nvSpPr>
          <p:cNvPr id="23554" name="內容版面配置區 2">
            <a:extLst>
              <a:ext uri="{FF2B5EF4-FFF2-40B4-BE49-F238E27FC236}">
                <a16:creationId xmlns:a16="http://schemas.microsoft.com/office/drawing/2014/main" id="{C1ED8151-FBD0-A046-AD53-F9D8D26E69E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kumimoji="1" lang="zh-TW" altLang="en-US"/>
          </a:p>
        </p:txBody>
      </p:sp>
      <p:pic>
        <p:nvPicPr>
          <p:cNvPr id="23555" name="圖片 3">
            <a:extLst>
              <a:ext uri="{FF2B5EF4-FFF2-40B4-BE49-F238E27FC236}">
                <a16:creationId xmlns:a16="http://schemas.microsoft.com/office/drawing/2014/main" id="{A0398374-52A2-A541-8555-78ED61464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6"/>
          <a:stretch>
            <a:fillRect/>
          </a:stretch>
        </p:blipFill>
        <p:spPr bwMode="auto">
          <a:xfrm>
            <a:off x="2514600" y="1924050"/>
            <a:ext cx="4114800" cy="386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9113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C62AE3C-05D9-6641-9AC1-DD3A0ABC0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為什麼網路保母不好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9D079AC-FA3A-0F45-8D69-DA3FC3A033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研究顯示，網路成癮的孩子大腦前額葉白質增加、灰質減少，影響了專注力、記憶力、理解力。</a:t>
            </a:r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不是：「網路」、「手機」可怕</a:t>
            </a:r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是    ：沒有交談、互動可怕</a:t>
            </a:r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交談次數</a:t>
            </a:r>
            <a:r>
              <a:rPr kumimoji="1"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社經地位</a:t>
            </a:r>
            <a:r>
              <a:rPr kumimoji="1"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閱讀能力</a:t>
            </a:r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kumimoji="1"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11101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CCEEF1-14B1-CE46-A113-D392DD209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桌遊</a:t>
            </a:r>
            <a:r>
              <a:rPr kumimoji="1" lang="en-US" altLang="zh-CN"/>
              <a:t>-</a:t>
            </a:r>
            <a:r>
              <a:rPr kumimoji="1" lang="zh-CN" altLang="en-US" dirty="0"/>
              <a:t>可以睡覺了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74F53A8-008B-7245-B716-20BC03DC3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34DEB6E-951C-B940-B60F-F30FDC8C1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507" y="2226469"/>
            <a:ext cx="2899436" cy="356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929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EB1C1AD-E889-8E44-8A88-181F99765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卡片</a:t>
            </a:r>
            <a:r>
              <a:rPr kumimoji="1" lang="en-US" altLang="zh-TW" dirty="0"/>
              <a:t>-</a:t>
            </a:r>
            <a:r>
              <a:rPr kumimoji="1" lang="zh-TW" altLang="en-US" dirty="0"/>
              <a:t>稱號卡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BE3CB3A-DB79-DD42-AF20-37EFA9483E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5896" y="2635768"/>
            <a:ext cx="1562100" cy="1943100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0689A5E-4A6D-0045-8D5E-F7D173C30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559568"/>
            <a:ext cx="1628775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346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標題 1">
            <a:extLst>
              <a:ext uri="{FF2B5EF4-FFF2-40B4-BE49-F238E27FC236}">
                <a16:creationId xmlns:a16="http://schemas.microsoft.com/office/drawing/2014/main" id="{2B053F0C-2559-4F47-B191-B597FE8CC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關於邱惠振心理師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948C0714-B9FC-414F-8FAB-9B04FF1FB3D9}"/>
              </a:ext>
            </a:extLst>
          </p:cNvPr>
          <p:cNvSpPr txBox="1">
            <a:spLocks/>
          </p:cNvSpPr>
          <p:nvPr/>
        </p:nvSpPr>
        <p:spPr>
          <a:xfrm>
            <a:off x="871046" y="2156222"/>
            <a:ext cx="2902744" cy="2545556"/>
          </a:xfrm>
          <a:prstGeom prst="rect">
            <a:avLst/>
          </a:prstGeom>
        </p:spPr>
        <p:txBody>
          <a:bodyPr lIns="51435" tIns="25718" rIns="51435" bIns="25718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zh-TW" altLang="en-US" sz="1200" dirty="0">
                <a:latin typeface="Heiti TC Medium" pitchFamily="2" charset="-128"/>
                <a:ea typeface="Heiti TC Medium" pitchFamily="2" charset="-128"/>
              </a:rPr>
              <a:t>現任</a:t>
            </a:r>
            <a:endParaRPr lang="en-US" altLang="zh-TW" sz="1200" dirty="0">
              <a:latin typeface="Heiti TC Medium" pitchFamily="2" charset="-128"/>
              <a:ea typeface="Heiti TC Medium" pitchFamily="2" charset="-128"/>
            </a:endParaRPr>
          </a:p>
          <a:p>
            <a:pPr>
              <a:defRPr/>
            </a:pPr>
            <a:r>
              <a:rPr lang="zh-TW" altLang="en-US" sz="1200" dirty="0">
                <a:latin typeface="Heiti TC Medium" pitchFamily="2" charset="-128"/>
                <a:ea typeface="Heiti TC Medium" pitchFamily="2" charset="-128"/>
              </a:rPr>
              <a:t>芙樂奇心理成長心理諮商所 所長</a:t>
            </a:r>
          </a:p>
          <a:p>
            <a:pPr>
              <a:defRPr/>
            </a:pPr>
            <a:r>
              <a:rPr lang="zh-TW" altLang="en-US" sz="1200" dirty="0">
                <a:latin typeface="Heiti TC Medium" pitchFamily="2" charset="-128"/>
                <a:ea typeface="Heiti TC Medium" pitchFamily="2" charset="-128"/>
              </a:rPr>
              <a:t>衛福部保護服務司性侵害被害者創傷復原中心建置推動計畫 督導（</a:t>
            </a:r>
            <a:r>
              <a:rPr lang="en-US" altLang="zh-TW" sz="1200" dirty="0">
                <a:latin typeface="Heiti TC Medium" pitchFamily="2" charset="-128"/>
                <a:ea typeface="Heiti TC Medium" pitchFamily="2" charset="-128"/>
              </a:rPr>
              <a:t>109</a:t>
            </a:r>
            <a:r>
              <a:rPr lang="zh-TW" altLang="en-US" sz="1200" dirty="0">
                <a:latin typeface="Heiti TC Medium" pitchFamily="2" charset="-128"/>
                <a:ea typeface="Heiti TC Medium" pitchFamily="2" charset="-128"/>
              </a:rPr>
              <a:t>年度迄今）</a:t>
            </a:r>
            <a:endParaRPr lang="en-US" altLang="zh-TW" sz="1200" dirty="0">
              <a:latin typeface="Heiti TC Medium" pitchFamily="2" charset="-128"/>
              <a:ea typeface="Heiti TC Medium" pitchFamily="2" charset="-128"/>
            </a:endParaRPr>
          </a:p>
          <a:p>
            <a:pPr>
              <a:defRPr/>
            </a:pPr>
            <a:r>
              <a:rPr lang="zh-TW" altLang="en-US" sz="1200" dirty="0">
                <a:latin typeface="Heiti TC Medium" pitchFamily="2" charset="-128"/>
                <a:ea typeface="Heiti TC Medium" pitchFamily="2" charset="-128"/>
              </a:rPr>
              <a:t>台中市、彰化縣家暴加害人認知輔導處遇方案 督導</a:t>
            </a:r>
          </a:p>
          <a:p>
            <a:pPr>
              <a:defRPr/>
            </a:pPr>
            <a:r>
              <a:rPr lang="zh-TW" altLang="en-US" sz="1200" dirty="0">
                <a:latin typeface="Heiti TC Medium" pitchFamily="2" charset="-128"/>
                <a:ea typeface="Heiti TC Medium" pitchFamily="2" charset="-128"/>
              </a:rPr>
              <a:t>國立彰化師範大學、國立嘉義大學 課程督導</a:t>
            </a:r>
          </a:p>
          <a:p>
            <a:pPr>
              <a:defRPr/>
            </a:pPr>
            <a:endParaRPr lang="zh-TW" altLang="en-US" sz="1350" dirty="0">
              <a:latin typeface="Heiti TC Medium" pitchFamily="2" charset="-128"/>
              <a:ea typeface="Heiti TC Medium" pitchFamily="2" charset="-128"/>
            </a:endParaRP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5976D95E-5E7E-6E4F-A453-684F60C9DB85}"/>
              </a:ext>
            </a:extLst>
          </p:cNvPr>
          <p:cNvSpPr txBox="1">
            <a:spLocks/>
          </p:cNvSpPr>
          <p:nvPr/>
        </p:nvSpPr>
        <p:spPr>
          <a:xfrm>
            <a:off x="3917814" y="2156221"/>
            <a:ext cx="3284935" cy="360521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zh-TW" altLang="en-US" sz="1050" dirty="0">
                <a:latin typeface="Heiti TC Medium" pitchFamily="2" charset="-128"/>
                <a:ea typeface="Heiti TC Medium" pitchFamily="2" charset="-128"/>
              </a:rPr>
              <a:t>經歷</a:t>
            </a:r>
            <a:endParaRPr lang="en-US" altLang="zh-TW" sz="1050" dirty="0">
              <a:latin typeface="Heiti TC Medium" pitchFamily="2" charset="-128"/>
              <a:ea typeface="Heiti TC Medium" pitchFamily="2" charset="-128"/>
            </a:endParaRPr>
          </a:p>
          <a:p>
            <a:pPr>
              <a:defRPr/>
            </a:pPr>
            <a:r>
              <a:rPr lang="zh-TW" altLang="en-US" sz="1050" dirty="0">
                <a:latin typeface="Heiti TC Medium" pitchFamily="2" charset="-128"/>
                <a:ea typeface="Heiti TC Medium" pitchFamily="2" charset="-128"/>
              </a:rPr>
              <a:t>彰化縣政府特定對象職場就業服務計畫 計畫主持人（</a:t>
            </a:r>
            <a:r>
              <a:rPr lang="en-US" altLang="zh-TW" sz="1050" dirty="0">
                <a:latin typeface="Heiti TC Medium" pitchFamily="2" charset="-128"/>
                <a:ea typeface="Heiti TC Medium" pitchFamily="2" charset="-128"/>
              </a:rPr>
              <a:t>107.108,109</a:t>
            </a:r>
            <a:r>
              <a:rPr lang="zh-TW" altLang="en-US" sz="1050" dirty="0">
                <a:latin typeface="Heiti TC Medium" pitchFamily="2" charset="-128"/>
                <a:ea typeface="Heiti TC Medium" pitchFamily="2" charset="-128"/>
              </a:rPr>
              <a:t>年度）</a:t>
            </a:r>
          </a:p>
          <a:p>
            <a:pPr>
              <a:defRPr/>
            </a:pPr>
            <a:r>
              <a:rPr lang="zh-TW" altLang="en-US" sz="1050" dirty="0">
                <a:latin typeface="Heiti TC Medium" pitchFamily="2" charset="-128"/>
                <a:ea typeface="Heiti TC Medium" pitchFamily="2" charset="-128"/>
              </a:rPr>
              <a:t>彰化縣政府新住民就業與創業力職場服務計畫 計畫主持人（</a:t>
            </a:r>
            <a:r>
              <a:rPr lang="en-US" altLang="zh-TW" sz="1050" dirty="0">
                <a:latin typeface="Heiti TC Medium" pitchFamily="2" charset="-128"/>
                <a:ea typeface="Heiti TC Medium" pitchFamily="2" charset="-128"/>
              </a:rPr>
              <a:t>107.108,109</a:t>
            </a:r>
            <a:r>
              <a:rPr lang="zh-TW" altLang="en-US" sz="1050" dirty="0">
                <a:latin typeface="Heiti TC Medium" pitchFamily="2" charset="-128"/>
                <a:ea typeface="Heiti TC Medium" pitchFamily="2" charset="-128"/>
              </a:rPr>
              <a:t>年度）</a:t>
            </a:r>
          </a:p>
          <a:p>
            <a:pPr>
              <a:defRPr/>
            </a:pPr>
            <a:r>
              <a:rPr lang="zh-TW" altLang="en-US" sz="1050" dirty="0">
                <a:latin typeface="Heiti TC Medium" pitchFamily="2" charset="-128"/>
                <a:ea typeface="Heiti TC Medium" pitchFamily="2" charset="-128"/>
              </a:rPr>
              <a:t>台灣電力股份有限公司員工關懷方案 講師</a:t>
            </a:r>
          </a:p>
          <a:p>
            <a:pPr>
              <a:defRPr/>
            </a:pPr>
            <a:r>
              <a:rPr lang="zh-TW" altLang="en-US" sz="1050" dirty="0">
                <a:latin typeface="Heiti TC Medium" pitchFamily="2" charset="-128"/>
                <a:ea typeface="Heiti TC Medium" pitchFamily="2" charset="-128"/>
              </a:rPr>
              <a:t>桃園機場股份有限公司員工關懷方案 講師</a:t>
            </a:r>
          </a:p>
          <a:p>
            <a:pPr>
              <a:defRPr/>
            </a:pPr>
            <a:r>
              <a:rPr lang="zh-TW" altLang="en-US" sz="1050" dirty="0">
                <a:latin typeface="Heiti TC Medium" pitchFamily="2" charset="-128"/>
                <a:ea typeface="Heiti TC Medium" pitchFamily="2" charset="-128"/>
              </a:rPr>
              <a:t>新竹、台中、彰化家庭教育中心 講師</a:t>
            </a:r>
          </a:p>
          <a:p>
            <a:pPr>
              <a:defRPr/>
            </a:pPr>
            <a:r>
              <a:rPr lang="zh-TW" altLang="en-US" sz="1050" dirty="0">
                <a:latin typeface="Heiti TC Medium" pitchFamily="2" charset="-128"/>
                <a:ea typeface="Heiti TC Medium" pitchFamily="2" charset="-128"/>
              </a:rPr>
              <a:t>中國醫藥大學、朝陽科技大學 兼任心理師</a:t>
            </a:r>
          </a:p>
          <a:p>
            <a:pPr>
              <a:defRPr/>
            </a:pPr>
            <a:r>
              <a:rPr lang="zh-TW" altLang="en-US" sz="1050" dirty="0">
                <a:latin typeface="Heiti TC Medium" pitchFamily="2" charset="-128"/>
                <a:ea typeface="Heiti TC Medium" pitchFamily="2" charset="-128"/>
              </a:rPr>
              <a:t>臺中市教育局學生輔導中心 外聘心理師</a:t>
            </a:r>
            <a:r>
              <a:rPr lang="en-US" altLang="zh-TW" sz="1050" dirty="0">
                <a:latin typeface="Heiti TC Medium" pitchFamily="2" charset="-128"/>
                <a:ea typeface="Heiti TC Medium" pitchFamily="2" charset="-128"/>
              </a:rPr>
              <a:t>/</a:t>
            </a:r>
            <a:r>
              <a:rPr lang="zh-TW" altLang="en-US" sz="1050" dirty="0">
                <a:latin typeface="Heiti TC Medium" pitchFamily="2" charset="-128"/>
                <a:ea typeface="Heiti TC Medium" pitchFamily="2" charset="-128"/>
              </a:rPr>
              <a:t>講師</a:t>
            </a:r>
          </a:p>
          <a:p>
            <a:pPr>
              <a:defRPr/>
            </a:pPr>
            <a:r>
              <a:rPr lang="zh-TW" altLang="en-US" sz="1050" dirty="0">
                <a:latin typeface="Heiti TC Medium" pitchFamily="2" charset="-128"/>
                <a:ea typeface="Heiti TC Medium" pitchFamily="2" charset="-128"/>
              </a:rPr>
              <a:t>張老師基金會臺中分事務所 特約心理師</a:t>
            </a:r>
          </a:p>
          <a:p>
            <a:pPr>
              <a:defRPr/>
            </a:pPr>
            <a:r>
              <a:rPr lang="zh-TW" altLang="en-US" sz="1050" dirty="0">
                <a:latin typeface="Heiti TC Medium" pitchFamily="2" charset="-128"/>
                <a:ea typeface="Heiti TC Medium" pitchFamily="2" charset="-128"/>
              </a:rPr>
              <a:t>臺中市、彰化縣家庭扶助基金會（親職教育、成人保護、兒少保護）特約心理師</a:t>
            </a:r>
          </a:p>
          <a:p>
            <a:pPr>
              <a:defRPr/>
            </a:pPr>
            <a:r>
              <a:rPr lang="zh-TW" altLang="en-US" sz="1050" dirty="0">
                <a:latin typeface="Heiti TC Medium" pitchFamily="2" charset="-128"/>
                <a:ea typeface="Heiti TC Medium" pitchFamily="2" charset="-128"/>
              </a:rPr>
              <a:t>臺中市、彰化縣伊甸基金會</a:t>
            </a:r>
            <a:r>
              <a:rPr lang="en-US" altLang="zh-TW" sz="1050" dirty="0">
                <a:latin typeface="Heiti TC Medium" pitchFamily="2" charset="-128"/>
                <a:ea typeface="Heiti TC Medium" pitchFamily="2" charset="-128"/>
              </a:rPr>
              <a:t>(</a:t>
            </a:r>
            <a:r>
              <a:rPr lang="zh-TW" altLang="en-US" sz="1050" dirty="0">
                <a:latin typeface="Heiti TC Medium" pitchFamily="2" charset="-128"/>
                <a:ea typeface="Heiti TC Medium" pitchFamily="2" charset="-128"/>
              </a:rPr>
              <a:t>家暴、身心障礙</a:t>
            </a:r>
            <a:r>
              <a:rPr lang="en-US" altLang="zh-TW" sz="1050" dirty="0">
                <a:latin typeface="Heiti TC Medium" pitchFamily="2" charset="-128"/>
                <a:ea typeface="Heiti TC Medium" pitchFamily="2" charset="-128"/>
              </a:rPr>
              <a:t>) </a:t>
            </a:r>
            <a:r>
              <a:rPr lang="zh-TW" altLang="en-US" sz="1050" dirty="0">
                <a:latin typeface="Heiti TC Medium" pitchFamily="2" charset="-128"/>
                <a:ea typeface="Heiti TC Medium" pitchFamily="2" charset="-128"/>
              </a:rPr>
              <a:t>特約心理師</a:t>
            </a:r>
            <a:endParaRPr lang="zh-TW" altLang="en-US" sz="1200" dirty="0">
              <a:latin typeface="Heiti TC Medium" pitchFamily="2" charset="-128"/>
              <a:ea typeface="Heiti TC Medium" pitchFamily="2" charset="-128"/>
            </a:endParaRPr>
          </a:p>
          <a:p>
            <a:pPr>
              <a:defRPr/>
            </a:pPr>
            <a:endParaRPr lang="zh-TW" altLang="en-US" sz="1200" dirty="0">
              <a:latin typeface="Heiti TC Medium" pitchFamily="2" charset="-128"/>
              <a:ea typeface="Heiti TC Medium" pitchFamily="2" charset="-128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DBBC429-BD73-CA42-B399-364C21FBE566}"/>
              </a:ext>
            </a:extLst>
          </p:cNvPr>
          <p:cNvSpPr txBox="1"/>
          <p:nvPr/>
        </p:nvSpPr>
        <p:spPr>
          <a:xfrm>
            <a:off x="6365082" y="5135166"/>
            <a:ext cx="167533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13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芙樂奇心理諮商所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576BD5C-E032-654F-A406-E585216C6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卡片</a:t>
            </a:r>
            <a:r>
              <a:rPr kumimoji="1" lang="en-US" altLang="zh-TW" dirty="0"/>
              <a:t>-</a:t>
            </a:r>
            <a:r>
              <a:rPr kumimoji="1" lang="zh-TW" altLang="en-US" dirty="0"/>
              <a:t>事件卡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48DBCA5-C088-C348-9FCA-DAB7D0E50B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747" y="2952417"/>
            <a:ext cx="1562100" cy="1943100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2172F02-B7CC-0C4A-B410-D89E90241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575" y="2819067"/>
            <a:ext cx="1743075" cy="220027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35BEE7F-E4A0-4C4B-BA15-0F4A943FC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5560" y="2828592"/>
            <a:ext cx="1762125" cy="219075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DA8EECFE-739E-5549-A9A1-0EE92D637F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5125" y="2748558"/>
            <a:ext cx="1800225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81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CCEEF1-14B1-CE46-A113-D392DD209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桌遊</a:t>
            </a:r>
            <a:r>
              <a:rPr kumimoji="1" lang="en-US" altLang="zh-CN" dirty="0"/>
              <a:t>-</a:t>
            </a:r>
            <a:r>
              <a:rPr kumimoji="1" lang="zh-CN" altLang="en-US" dirty="0"/>
              <a:t>可以睡覺了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74F53A8-008B-7245-B716-20BC03DC3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34DEB6E-951C-B940-B60F-F30FDC8C1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507" y="2226469"/>
            <a:ext cx="2899436" cy="356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95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EB1C1AD-E889-8E44-8A88-181F99765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卡片</a:t>
            </a:r>
            <a:r>
              <a:rPr kumimoji="1" lang="en-US" altLang="zh-TW" dirty="0"/>
              <a:t>-</a:t>
            </a:r>
            <a:r>
              <a:rPr kumimoji="1" lang="zh-TW" altLang="en-US" dirty="0"/>
              <a:t>稱號卡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BE3CB3A-DB79-DD42-AF20-37EFA9483E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5896" y="2635768"/>
            <a:ext cx="1562100" cy="1943100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0689A5E-4A6D-0045-8D5E-F7D173C30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559568"/>
            <a:ext cx="1628775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706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>
            <a:extLst>
              <a:ext uri="{FF2B5EF4-FFF2-40B4-BE49-F238E27FC236}">
                <a16:creationId xmlns:a16="http://schemas.microsoft.com/office/drawing/2014/main" id="{DFEEADD2-296A-4D44-9352-1DC6AC8A801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sz="3300">
                <a:solidFill>
                  <a:srgbClr val="FF000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芙樂奇「藍紅綠」</a:t>
            </a:r>
            <a:endParaRPr lang="en-US" altLang="zh-TW" sz="3300">
              <a:solidFill>
                <a:srgbClr val="FF0000"/>
              </a:solidFill>
              <a:latin typeface="標楷體" panose="02010601000101010101" pitchFamily="2" charset="-120"/>
              <a:ea typeface="標楷體" panose="02010601000101010101" pitchFamily="2" charset="-120"/>
            </a:endParaRP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21589570-6E9F-8A4F-B628-F3AC00D38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6406" y="1903810"/>
            <a:ext cx="5829300" cy="1102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TW" altLang="en-US" sz="3300">
                <a:solidFill>
                  <a:srgbClr val="00206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當出現一樣的就拍該牌</a:t>
            </a: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0BBEF9E9-7349-FE42-A38B-43A2306F8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769" y="4417219"/>
            <a:ext cx="1196579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06F1DC9C-0C76-4047-B51C-05C72B7A4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829" y="4407694"/>
            <a:ext cx="1208484" cy="150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09DD83EA-7912-4942-8318-935477F34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610" y="4417219"/>
            <a:ext cx="1234678" cy="1522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圖片 26">
            <a:extLst>
              <a:ext uri="{FF2B5EF4-FFF2-40B4-BE49-F238E27FC236}">
                <a16:creationId xmlns:a16="http://schemas.microsoft.com/office/drawing/2014/main" id="{C94CF0A3-D9C1-7D48-8EAA-CC00E8CFD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11"/>
          <a:stretch>
            <a:fillRect/>
          </a:stretch>
        </p:blipFill>
        <p:spPr bwMode="auto">
          <a:xfrm>
            <a:off x="267891" y="1613298"/>
            <a:ext cx="2026444" cy="1587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標題 1">
            <a:extLst>
              <a:ext uri="{FF2B5EF4-FFF2-40B4-BE49-F238E27FC236}">
                <a16:creationId xmlns:a16="http://schemas.microsoft.com/office/drawing/2014/main" id="{D8ED5A1B-6E2E-D244-A1EE-2A3AFA634A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卡片</a:t>
            </a:r>
            <a:r>
              <a:rPr kumimoji="1" lang="en-US" altLang="zh-TW"/>
              <a:t>-</a:t>
            </a:r>
            <a:r>
              <a:rPr kumimoji="1" lang="zh-TW" altLang="en-US"/>
              <a:t>事件卡</a:t>
            </a:r>
          </a:p>
        </p:txBody>
      </p:sp>
      <p:pic>
        <p:nvPicPr>
          <p:cNvPr id="8194" name="內容版面配置區 4">
            <a:extLst>
              <a:ext uri="{FF2B5EF4-FFF2-40B4-BE49-F238E27FC236}">
                <a16:creationId xmlns:a16="http://schemas.microsoft.com/office/drawing/2014/main" id="{A22EBAAB-5E5D-1E4B-8E54-D054638A9D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429" y="2952750"/>
            <a:ext cx="1562100" cy="1943100"/>
          </a:xfrm>
        </p:spPr>
      </p:pic>
      <p:pic>
        <p:nvPicPr>
          <p:cNvPr id="8195" name="圖片 6">
            <a:extLst>
              <a:ext uri="{FF2B5EF4-FFF2-40B4-BE49-F238E27FC236}">
                <a16:creationId xmlns:a16="http://schemas.microsoft.com/office/drawing/2014/main" id="{9F2FAC3A-B010-B944-B6DA-FCE63D9B6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5" y="2819400"/>
            <a:ext cx="17430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圖片 8">
            <a:extLst>
              <a:ext uri="{FF2B5EF4-FFF2-40B4-BE49-F238E27FC236}">
                <a16:creationId xmlns:a16="http://schemas.microsoft.com/office/drawing/2014/main" id="{F74D02D9-6004-374A-948F-DCF194409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466" y="2828925"/>
            <a:ext cx="176212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圖片 10">
            <a:extLst>
              <a:ext uri="{FF2B5EF4-FFF2-40B4-BE49-F238E27FC236}">
                <a16:creationId xmlns:a16="http://schemas.microsoft.com/office/drawing/2014/main" id="{97B25238-8F23-1B42-9602-41621F59F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535" y="2800350"/>
            <a:ext cx="1800225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E3457426-0BB7-B345-B8F7-BDEDC10EA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5099448"/>
            <a:ext cx="63984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TW" altLang="en-US" sz="3600" b="1">
                <a:solidFill>
                  <a:srgbClr val="0070C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工</a:t>
            </a:r>
            <a:r>
              <a:rPr kumimoji="1" lang="zh-TW" altLang="en-US" sz="1800" b="1">
                <a:solidFill>
                  <a:srgbClr val="0070C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作功課</a:t>
            </a:r>
            <a:r>
              <a:rPr kumimoji="1" lang="zh-TW" altLang="en-US" sz="2100" b="1">
                <a:solidFill>
                  <a:srgbClr val="0070C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（藍）</a:t>
            </a:r>
            <a:r>
              <a:rPr kumimoji="1" lang="zh-TW" altLang="en-US" sz="2100" b="1">
                <a:solidFill>
                  <a:srgbClr val="182C4B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 </a:t>
            </a:r>
            <a:r>
              <a:rPr kumimoji="1" lang="zh-TW" altLang="en-US" sz="3300" b="1">
                <a:solidFill>
                  <a:srgbClr val="FF000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家</a:t>
            </a:r>
            <a:r>
              <a:rPr kumimoji="1" lang="zh-TW" altLang="en-US" sz="2100" b="1">
                <a:solidFill>
                  <a:srgbClr val="FF000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人朋友（紅）</a:t>
            </a:r>
            <a:r>
              <a:rPr kumimoji="1" lang="zh-TW" altLang="en-US" sz="2100" b="1">
                <a:solidFill>
                  <a:srgbClr val="182C4B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　</a:t>
            </a:r>
            <a:r>
              <a:rPr kumimoji="1" lang="zh-TW" altLang="en-US" sz="3600" b="1">
                <a:solidFill>
                  <a:srgbClr val="00B05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玩</a:t>
            </a:r>
            <a:r>
              <a:rPr kumimoji="1" lang="zh-TW" altLang="en-US" sz="2100" b="1">
                <a:solidFill>
                  <a:srgbClr val="00B05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樂休閒（綠</a:t>
            </a:r>
            <a:r>
              <a:rPr kumimoji="1" lang="zh-TW" altLang="en-US" sz="2100" b="1">
                <a:solidFill>
                  <a:srgbClr val="182C4B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）</a:t>
            </a:r>
            <a:endParaRPr kumimoji="1" lang="zh-TW" altLang="en-US" sz="2100" b="1">
              <a:solidFill>
                <a:srgbClr val="182C4B"/>
              </a:solidFill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內容版面配置區 4">
            <a:extLst>
              <a:ext uri="{FF2B5EF4-FFF2-40B4-BE49-F238E27FC236}">
                <a16:creationId xmlns:a16="http://schemas.microsoft.com/office/drawing/2014/main" id="{A94090E8-1F7C-B349-8F56-896E8DF669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35129" y="3131344"/>
            <a:ext cx="478631" cy="595313"/>
          </a:xfrm>
        </p:spPr>
      </p:pic>
      <p:pic>
        <p:nvPicPr>
          <p:cNvPr id="9218" name="內容版面配置區 4">
            <a:extLst>
              <a:ext uri="{FF2B5EF4-FFF2-40B4-BE49-F238E27FC236}">
                <a16:creationId xmlns:a16="http://schemas.microsoft.com/office/drawing/2014/main" id="{03A7B8F8-976C-7946-9D75-EC2BED487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606" y="4361260"/>
            <a:ext cx="404813" cy="50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內容版面配置區 4">
            <a:extLst>
              <a:ext uri="{FF2B5EF4-FFF2-40B4-BE49-F238E27FC236}">
                <a16:creationId xmlns:a16="http://schemas.microsoft.com/office/drawing/2014/main" id="{9CF87B40-F157-234A-BFED-E567D863D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535" y="4361260"/>
            <a:ext cx="404813" cy="50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內容版面配置區 4">
            <a:extLst>
              <a:ext uri="{FF2B5EF4-FFF2-40B4-BE49-F238E27FC236}">
                <a16:creationId xmlns:a16="http://schemas.microsoft.com/office/drawing/2014/main" id="{879A8959-3E4D-4742-ABD4-2883AA67F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160" y="4361260"/>
            <a:ext cx="404813" cy="50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內容版面配置區 4">
            <a:extLst>
              <a:ext uri="{FF2B5EF4-FFF2-40B4-BE49-F238E27FC236}">
                <a16:creationId xmlns:a16="http://schemas.microsoft.com/office/drawing/2014/main" id="{DFC162EF-17EA-6C4C-8249-9DF67E82D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394" y="1920479"/>
            <a:ext cx="403622" cy="50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內容版面配置區 4">
            <a:extLst>
              <a:ext uri="{FF2B5EF4-FFF2-40B4-BE49-F238E27FC236}">
                <a16:creationId xmlns:a16="http://schemas.microsoft.com/office/drawing/2014/main" id="{C628090D-6387-3A4A-A675-FAE215373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553" y="1874044"/>
            <a:ext cx="404813" cy="50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內容版面配置區 4">
            <a:extLst>
              <a:ext uri="{FF2B5EF4-FFF2-40B4-BE49-F238E27FC236}">
                <a16:creationId xmlns:a16="http://schemas.microsoft.com/office/drawing/2014/main" id="{B27F7E7A-E2C4-7B47-A071-835457983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306" y="1874044"/>
            <a:ext cx="404813" cy="50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矩形 1">
            <a:extLst>
              <a:ext uri="{FF2B5EF4-FFF2-40B4-BE49-F238E27FC236}">
                <a16:creationId xmlns:a16="http://schemas.microsoft.com/office/drawing/2014/main" id="{A48EE2F1-5003-324B-8DDA-9B3F877A1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616" y="3139678"/>
            <a:ext cx="210826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000">
                <a:solidFill>
                  <a:srgbClr val="FF000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「</a:t>
            </a:r>
            <a:r>
              <a:rPr lang="zh-TW" altLang="en-US" sz="3000">
                <a:solidFill>
                  <a:srgbClr val="0070C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藍</a:t>
            </a:r>
            <a:r>
              <a:rPr lang="zh-TW" altLang="en-US" sz="3000">
                <a:solidFill>
                  <a:srgbClr val="FF000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紅</a:t>
            </a:r>
            <a:r>
              <a:rPr lang="zh-TW" altLang="en-US" sz="3000">
                <a:solidFill>
                  <a:srgbClr val="00B05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綠</a:t>
            </a:r>
            <a:r>
              <a:rPr lang="zh-TW" altLang="en-US" sz="3000">
                <a:solidFill>
                  <a:srgbClr val="FF000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」</a:t>
            </a:r>
            <a:endParaRPr lang="zh-TW" altLang="en-US" sz="3000"/>
          </a:p>
        </p:txBody>
      </p:sp>
      <p:sp>
        <p:nvSpPr>
          <p:cNvPr id="9225" name="文字方塊 23">
            <a:extLst>
              <a:ext uri="{FF2B5EF4-FFF2-40B4-BE49-F238E27FC236}">
                <a16:creationId xmlns:a16="http://schemas.microsoft.com/office/drawing/2014/main" id="{AA400771-23B6-B143-9EFF-E240B3F63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648" y="948929"/>
            <a:ext cx="37385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050"/>
              <a:t>1</a:t>
            </a:r>
            <a:endParaRPr kumimoji="1" lang="zh-TW" altLang="en-US" sz="4050"/>
          </a:p>
        </p:txBody>
      </p:sp>
      <p:sp>
        <p:nvSpPr>
          <p:cNvPr id="9226" name="文字方塊 24">
            <a:extLst>
              <a:ext uri="{FF2B5EF4-FFF2-40B4-BE49-F238E27FC236}">
                <a16:creationId xmlns:a16="http://schemas.microsoft.com/office/drawing/2014/main" id="{B4C15F7A-160C-404F-BDCA-CFA8E0AB8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0606" y="857250"/>
            <a:ext cx="37266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050"/>
              <a:t>2</a:t>
            </a:r>
            <a:endParaRPr kumimoji="1" lang="zh-TW" altLang="en-US" sz="4050"/>
          </a:p>
        </p:txBody>
      </p:sp>
      <p:sp>
        <p:nvSpPr>
          <p:cNvPr id="9227" name="文字方塊 25">
            <a:extLst>
              <a:ext uri="{FF2B5EF4-FFF2-40B4-BE49-F238E27FC236}">
                <a16:creationId xmlns:a16="http://schemas.microsoft.com/office/drawing/2014/main" id="{126DDE6D-2E28-D246-B086-7CD1497E5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8013" y="854869"/>
            <a:ext cx="37266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050"/>
              <a:t>3</a:t>
            </a:r>
            <a:endParaRPr kumimoji="1" lang="zh-TW" altLang="en-US" sz="4050"/>
          </a:p>
        </p:txBody>
      </p:sp>
      <p:sp>
        <p:nvSpPr>
          <p:cNvPr id="9228" name="文字方塊 26">
            <a:extLst>
              <a:ext uri="{FF2B5EF4-FFF2-40B4-BE49-F238E27FC236}">
                <a16:creationId xmlns:a16="http://schemas.microsoft.com/office/drawing/2014/main" id="{6F535C8D-1BA1-EE4C-BA02-38F8DBAD9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1492" y="5437585"/>
            <a:ext cx="372665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050"/>
              <a:t>6</a:t>
            </a:r>
            <a:endParaRPr kumimoji="1" lang="zh-TW" altLang="en-US" sz="4050"/>
          </a:p>
        </p:txBody>
      </p:sp>
      <p:sp>
        <p:nvSpPr>
          <p:cNvPr id="9229" name="文字方塊 28">
            <a:extLst>
              <a:ext uri="{FF2B5EF4-FFF2-40B4-BE49-F238E27FC236}">
                <a16:creationId xmlns:a16="http://schemas.microsoft.com/office/drawing/2014/main" id="{CFF9962A-40FD-1145-B3BB-05B0DC6EE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8492" y="5437585"/>
            <a:ext cx="37385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050"/>
              <a:t>5</a:t>
            </a:r>
            <a:endParaRPr kumimoji="1" lang="zh-TW" altLang="en-US" sz="4050"/>
          </a:p>
        </p:txBody>
      </p:sp>
      <p:sp>
        <p:nvSpPr>
          <p:cNvPr id="9230" name="文字方塊 29">
            <a:extLst>
              <a:ext uri="{FF2B5EF4-FFF2-40B4-BE49-F238E27FC236}">
                <a16:creationId xmlns:a16="http://schemas.microsoft.com/office/drawing/2014/main" id="{D4B0148A-F0F8-5146-9442-2617463BA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2085" y="5437585"/>
            <a:ext cx="37385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050"/>
              <a:t>4</a:t>
            </a:r>
            <a:endParaRPr kumimoji="1" lang="zh-TW" altLang="en-US" sz="405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內容版面配置區 4">
            <a:extLst>
              <a:ext uri="{FF2B5EF4-FFF2-40B4-BE49-F238E27FC236}">
                <a16:creationId xmlns:a16="http://schemas.microsoft.com/office/drawing/2014/main" id="{BC3B08F9-C4CC-174D-B47A-4DF1C3385A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35129" y="3131344"/>
            <a:ext cx="478631" cy="595313"/>
          </a:xfrm>
        </p:spPr>
      </p:pic>
      <p:pic>
        <p:nvPicPr>
          <p:cNvPr id="10242" name="內容版面配置區 4">
            <a:extLst>
              <a:ext uri="{FF2B5EF4-FFF2-40B4-BE49-F238E27FC236}">
                <a16:creationId xmlns:a16="http://schemas.microsoft.com/office/drawing/2014/main" id="{FCECDA10-24DC-974A-A898-B1C6569A8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272" y="4385072"/>
            <a:ext cx="404813" cy="50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內容版面配置區 4">
            <a:extLst>
              <a:ext uri="{FF2B5EF4-FFF2-40B4-BE49-F238E27FC236}">
                <a16:creationId xmlns:a16="http://schemas.microsoft.com/office/drawing/2014/main" id="{21A85790-B156-DD4B-95AB-6B82626F2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85072"/>
            <a:ext cx="404813" cy="50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內容版面配置區 4">
            <a:extLst>
              <a:ext uri="{FF2B5EF4-FFF2-40B4-BE49-F238E27FC236}">
                <a16:creationId xmlns:a16="http://schemas.microsoft.com/office/drawing/2014/main" id="{3C70BC36-86DC-0447-9F2D-BE2F8F80B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347" y="4426744"/>
            <a:ext cx="404813" cy="50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內容版面配置區 4">
            <a:extLst>
              <a:ext uri="{FF2B5EF4-FFF2-40B4-BE49-F238E27FC236}">
                <a16:creationId xmlns:a16="http://schemas.microsoft.com/office/drawing/2014/main" id="{4F72E60B-526B-114D-8081-7DF9B3BD0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066" y="1932385"/>
            <a:ext cx="404813" cy="50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內容版面配置區 4">
            <a:extLst>
              <a:ext uri="{FF2B5EF4-FFF2-40B4-BE49-F238E27FC236}">
                <a16:creationId xmlns:a16="http://schemas.microsoft.com/office/drawing/2014/main" id="{83583C8E-4C12-6449-99B3-7E3E30E22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416" y="1885950"/>
            <a:ext cx="404813" cy="50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內容版面配置區 4">
            <a:extLst>
              <a:ext uri="{FF2B5EF4-FFF2-40B4-BE49-F238E27FC236}">
                <a16:creationId xmlns:a16="http://schemas.microsoft.com/office/drawing/2014/main" id="{EC44D8E0-1A55-8E4E-9427-87F3D14A1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978" y="1885950"/>
            <a:ext cx="404813" cy="50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矩形 1">
            <a:extLst>
              <a:ext uri="{FF2B5EF4-FFF2-40B4-BE49-F238E27FC236}">
                <a16:creationId xmlns:a16="http://schemas.microsoft.com/office/drawing/2014/main" id="{B6214D18-1E2D-FF4B-8178-866002E47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616" y="3139678"/>
            <a:ext cx="13388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000">
                <a:solidFill>
                  <a:srgbClr val="0070C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「藍」</a:t>
            </a:r>
            <a:endParaRPr lang="zh-TW" altLang="en-US" sz="3000">
              <a:solidFill>
                <a:srgbClr val="0070C0"/>
              </a:solidFill>
            </a:endParaRPr>
          </a:p>
        </p:txBody>
      </p:sp>
      <p:sp>
        <p:nvSpPr>
          <p:cNvPr id="10249" name="文字方塊 23">
            <a:extLst>
              <a:ext uri="{FF2B5EF4-FFF2-40B4-BE49-F238E27FC236}">
                <a16:creationId xmlns:a16="http://schemas.microsoft.com/office/drawing/2014/main" id="{AF79E481-9140-C846-AA83-366997DA8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4348" y="845344"/>
            <a:ext cx="37385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5400">
                <a:solidFill>
                  <a:srgbClr val="FF0000"/>
                </a:solidFill>
              </a:rPr>
              <a:t>1</a:t>
            </a:r>
            <a:endParaRPr kumimoji="1" lang="zh-TW" altLang="en-US" sz="5400">
              <a:solidFill>
                <a:srgbClr val="FF0000"/>
              </a:solidFill>
            </a:endParaRPr>
          </a:p>
        </p:txBody>
      </p:sp>
      <p:sp>
        <p:nvSpPr>
          <p:cNvPr id="10250" name="文字方塊 24">
            <a:extLst>
              <a:ext uri="{FF2B5EF4-FFF2-40B4-BE49-F238E27FC236}">
                <a16:creationId xmlns:a16="http://schemas.microsoft.com/office/drawing/2014/main" id="{77DA2FF6-73B3-C541-9A5A-5EDE86025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0606" y="857250"/>
            <a:ext cx="37266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050"/>
              <a:t>2</a:t>
            </a:r>
            <a:endParaRPr kumimoji="1" lang="zh-TW" altLang="en-US" sz="4050"/>
          </a:p>
        </p:txBody>
      </p:sp>
      <p:sp>
        <p:nvSpPr>
          <p:cNvPr id="10251" name="文字方塊 25">
            <a:extLst>
              <a:ext uri="{FF2B5EF4-FFF2-40B4-BE49-F238E27FC236}">
                <a16:creationId xmlns:a16="http://schemas.microsoft.com/office/drawing/2014/main" id="{D02D675F-94BC-1B42-BC1A-897DEC9AA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8013" y="854869"/>
            <a:ext cx="37266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050"/>
              <a:t>3</a:t>
            </a:r>
            <a:endParaRPr kumimoji="1" lang="zh-TW" altLang="en-US" sz="4050"/>
          </a:p>
        </p:txBody>
      </p:sp>
      <p:sp>
        <p:nvSpPr>
          <p:cNvPr id="10252" name="文字方塊 26">
            <a:extLst>
              <a:ext uri="{FF2B5EF4-FFF2-40B4-BE49-F238E27FC236}">
                <a16:creationId xmlns:a16="http://schemas.microsoft.com/office/drawing/2014/main" id="{8BFD27CC-C957-524A-8F3F-D3952146E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1492" y="5437585"/>
            <a:ext cx="372665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050"/>
              <a:t>6</a:t>
            </a:r>
            <a:endParaRPr kumimoji="1" lang="zh-TW" altLang="en-US" sz="4050"/>
          </a:p>
        </p:txBody>
      </p:sp>
      <p:sp>
        <p:nvSpPr>
          <p:cNvPr id="10253" name="文字方塊 28">
            <a:extLst>
              <a:ext uri="{FF2B5EF4-FFF2-40B4-BE49-F238E27FC236}">
                <a16:creationId xmlns:a16="http://schemas.microsoft.com/office/drawing/2014/main" id="{CAF04EDB-9279-394D-BF73-A8CA34037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8492" y="5437585"/>
            <a:ext cx="37385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050"/>
              <a:t>5</a:t>
            </a:r>
            <a:endParaRPr kumimoji="1" lang="zh-TW" altLang="en-US" sz="4050"/>
          </a:p>
        </p:txBody>
      </p:sp>
      <p:sp>
        <p:nvSpPr>
          <p:cNvPr id="10254" name="文字方塊 29">
            <a:extLst>
              <a:ext uri="{FF2B5EF4-FFF2-40B4-BE49-F238E27FC236}">
                <a16:creationId xmlns:a16="http://schemas.microsoft.com/office/drawing/2014/main" id="{0AC75E1A-9A8E-B841-82F1-06D54C757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2085" y="5531644"/>
            <a:ext cx="37385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050"/>
              <a:t>4</a:t>
            </a:r>
            <a:endParaRPr kumimoji="1" lang="zh-TW" altLang="en-US" sz="4050"/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753E0C97-2F4F-7D41-8A6B-D3307F87A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607" y="2740819"/>
            <a:ext cx="1208485" cy="150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內容版面配置區 4">
            <a:extLst>
              <a:ext uri="{FF2B5EF4-FFF2-40B4-BE49-F238E27FC236}">
                <a16:creationId xmlns:a16="http://schemas.microsoft.com/office/drawing/2014/main" id="{C84EC374-87A0-1F48-B780-328E1E10BC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35129" y="3131344"/>
            <a:ext cx="478631" cy="595313"/>
          </a:xfrm>
        </p:spPr>
      </p:pic>
      <p:pic>
        <p:nvPicPr>
          <p:cNvPr id="11266" name="內容版面配置區 4">
            <a:extLst>
              <a:ext uri="{FF2B5EF4-FFF2-40B4-BE49-F238E27FC236}">
                <a16:creationId xmlns:a16="http://schemas.microsoft.com/office/drawing/2014/main" id="{C657B24F-0F68-2C41-84BB-FDC16CE47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087" y="4398169"/>
            <a:ext cx="404813" cy="50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內容版面配置區 4">
            <a:extLst>
              <a:ext uri="{FF2B5EF4-FFF2-40B4-BE49-F238E27FC236}">
                <a16:creationId xmlns:a16="http://schemas.microsoft.com/office/drawing/2014/main" id="{F3BD802D-2ED6-484C-A9AE-D679D08F0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016" y="4398169"/>
            <a:ext cx="404813" cy="50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內容版面配置區 4">
            <a:extLst>
              <a:ext uri="{FF2B5EF4-FFF2-40B4-BE49-F238E27FC236}">
                <a16:creationId xmlns:a16="http://schemas.microsoft.com/office/drawing/2014/main" id="{CA5D8600-3B68-2C46-9FE3-91F83C0EC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162" y="4439841"/>
            <a:ext cx="404813" cy="50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內容版面配置區 4">
            <a:extLst>
              <a:ext uri="{FF2B5EF4-FFF2-40B4-BE49-F238E27FC236}">
                <a16:creationId xmlns:a16="http://schemas.microsoft.com/office/drawing/2014/main" id="{70D7F067-C8D2-634F-8D88-D0761754D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2114550"/>
            <a:ext cx="404813" cy="50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內容版面配置區 4">
            <a:extLst>
              <a:ext uri="{FF2B5EF4-FFF2-40B4-BE49-F238E27FC236}">
                <a16:creationId xmlns:a16="http://schemas.microsoft.com/office/drawing/2014/main" id="{A7595C26-DFC4-604E-A6A5-CFDAF5022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510" y="2068116"/>
            <a:ext cx="404813" cy="50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內容版面配置區 4">
            <a:extLst>
              <a:ext uri="{FF2B5EF4-FFF2-40B4-BE49-F238E27FC236}">
                <a16:creationId xmlns:a16="http://schemas.microsoft.com/office/drawing/2014/main" id="{7CBE6B2B-6760-DA48-BB8D-D31E96F2D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262" y="2068116"/>
            <a:ext cx="404813" cy="50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003146C8-FDFB-EF49-B6A3-5B473A092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616" y="3139678"/>
            <a:ext cx="13388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000">
                <a:solidFill>
                  <a:srgbClr val="FF000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「紅」</a:t>
            </a:r>
            <a:endParaRPr lang="zh-TW" altLang="en-US" sz="3000"/>
          </a:p>
        </p:txBody>
      </p:sp>
      <p:sp>
        <p:nvSpPr>
          <p:cNvPr id="11273" name="文字方塊 23">
            <a:extLst>
              <a:ext uri="{FF2B5EF4-FFF2-40B4-BE49-F238E27FC236}">
                <a16:creationId xmlns:a16="http://schemas.microsoft.com/office/drawing/2014/main" id="{4430D9EB-94B0-E24D-B105-B3A2C14A9E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648" y="948929"/>
            <a:ext cx="37385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050"/>
              <a:t>1</a:t>
            </a:r>
            <a:endParaRPr kumimoji="1" lang="zh-TW" altLang="en-US" sz="4050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64C12A7F-3153-F946-B87E-4E6FF95CC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7510" y="948929"/>
            <a:ext cx="37385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6000">
                <a:solidFill>
                  <a:srgbClr val="FF0000"/>
                </a:solidFill>
              </a:rPr>
              <a:t>2</a:t>
            </a:r>
            <a:endParaRPr kumimoji="1" lang="zh-TW" altLang="en-US" sz="6000">
              <a:solidFill>
                <a:srgbClr val="FF0000"/>
              </a:solidFill>
            </a:endParaRPr>
          </a:p>
        </p:txBody>
      </p:sp>
      <p:sp>
        <p:nvSpPr>
          <p:cNvPr id="11275" name="文字方塊 25">
            <a:extLst>
              <a:ext uri="{FF2B5EF4-FFF2-40B4-BE49-F238E27FC236}">
                <a16:creationId xmlns:a16="http://schemas.microsoft.com/office/drawing/2014/main" id="{A1117E52-B199-6846-B9D9-0A451F12B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8013" y="854869"/>
            <a:ext cx="37266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050"/>
              <a:t>3</a:t>
            </a:r>
            <a:endParaRPr kumimoji="1" lang="zh-TW" altLang="en-US" sz="4050"/>
          </a:p>
        </p:txBody>
      </p:sp>
      <p:sp>
        <p:nvSpPr>
          <p:cNvPr id="11276" name="文字方塊 26">
            <a:extLst>
              <a:ext uri="{FF2B5EF4-FFF2-40B4-BE49-F238E27FC236}">
                <a16:creationId xmlns:a16="http://schemas.microsoft.com/office/drawing/2014/main" id="{1B451098-FF7A-F243-8F3E-E31CABAAA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1492" y="5437585"/>
            <a:ext cx="372665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050"/>
              <a:t>6</a:t>
            </a:r>
            <a:endParaRPr kumimoji="1" lang="zh-TW" altLang="en-US" sz="4050"/>
          </a:p>
        </p:txBody>
      </p:sp>
      <p:sp>
        <p:nvSpPr>
          <p:cNvPr id="11277" name="文字方塊 28">
            <a:extLst>
              <a:ext uri="{FF2B5EF4-FFF2-40B4-BE49-F238E27FC236}">
                <a16:creationId xmlns:a16="http://schemas.microsoft.com/office/drawing/2014/main" id="{D23D85AF-754D-FF41-A0C3-9E6B8F198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8492" y="5437585"/>
            <a:ext cx="37385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050"/>
              <a:t>5</a:t>
            </a:r>
            <a:endParaRPr kumimoji="1" lang="zh-TW" altLang="en-US" sz="4050"/>
          </a:p>
        </p:txBody>
      </p:sp>
      <p:sp>
        <p:nvSpPr>
          <p:cNvPr id="11278" name="文字方塊 29">
            <a:extLst>
              <a:ext uri="{FF2B5EF4-FFF2-40B4-BE49-F238E27FC236}">
                <a16:creationId xmlns:a16="http://schemas.microsoft.com/office/drawing/2014/main" id="{9D653FE1-C9BD-814D-AD96-333E7CDAA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7088" y="5307807"/>
            <a:ext cx="37266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050"/>
              <a:t>4</a:t>
            </a:r>
            <a:endParaRPr kumimoji="1" lang="zh-TW" altLang="en-US" sz="4050"/>
          </a:p>
        </p:txBody>
      </p:sp>
      <p:pic>
        <p:nvPicPr>
          <p:cNvPr id="11279" name="圖片 22">
            <a:extLst>
              <a:ext uri="{FF2B5EF4-FFF2-40B4-BE49-F238E27FC236}">
                <a16:creationId xmlns:a16="http://schemas.microsoft.com/office/drawing/2014/main" id="{20BCACE0-3819-B140-ACE6-9D152DF8B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80110"/>
            <a:ext cx="1208485" cy="150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B67735F4-0BCE-EE47-B65A-E39928D8B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806" y="2777729"/>
            <a:ext cx="1234679" cy="152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內容版面配置區 4">
            <a:extLst>
              <a:ext uri="{FF2B5EF4-FFF2-40B4-BE49-F238E27FC236}">
                <a16:creationId xmlns:a16="http://schemas.microsoft.com/office/drawing/2014/main" id="{BF871241-833A-B34F-86C9-326A1D4795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35129" y="3131344"/>
            <a:ext cx="478631" cy="595313"/>
          </a:xfrm>
        </p:spPr>
      </p:pic>
      <p:pic>
        <p:nvPicPr>
          <p:cNvPr id="12290" name="內容版面配置區 4">
            <a:extLst>
              <a:ext uri="{FF2B5EF4-FFF2-40B4-BE49-F238E27FC236}">
                <a16:creationId xmlns:a16="http://schemas.microsoft.com/office/drawing/2014/main" id="{354CEBEB-65A8-BE47-96B5-9555512EF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087" y="4398169"/>
            <a:ext cx="404813" cy="50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內容版面配置區 4">
            <a:extLst>
              <a:ext uri="{FF2B5EF4-FFF2-40B4-BE49-F238E27FC236}">
                <a16:creationId xmlns:a16="http://schemas.microsoft.com/office/drawing/2014/main" id="{875DD951-5086-974C-B139-EE33F678F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016" y="4398169"/>
            <a:ext cx="404813" cy="50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內容版面配置區 4">
            <a:extLst>
              <a:ext uri="{FF2B5EF4-FFF2-40B4-BE49-F238E27FC236}">
                <a16:creationId xmlns:a16="http://schemas.microsoft.com/office/drawing/2014/main" id="{8D53E338-215B-B440-92FC-AB092AD48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162" y="4439841"/>
            <a:ext cx="404813" cy="50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內容版面配置區 4">
            <a:extLst>
              <a:ext uri="{FF2B5EF4-FFF2-40B4-BE49-F238E27FC236}">
                <a16:creationId xmlns:a16="http://schemas.microsoft.com/office/drawing/2014/main" id="{D993B9B1-6958-A743-9582-571D328A0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2114550"/>
            <a:ext cx="404813" cy="50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內容版面配置區 4">
            <a:extLst>
              <a:ext uri="{FF2B5EF4-FFF2-40B4-BE49-F238E27FC236}">
                <a16:creationId xmlns:a16="http://schemas.microsoft.com/office/drawing/2014/main" id="{96C5EF25-19EA-7A44-92A5-99C33EED7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510" y="2068116"/>
            <a:ext cx="404813" cy="50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內容版面配置區 4">
            <a:extLst>
              <a:ext uri="{FF2B5EF4-FFF2-40B4-BE49-F238E27FC236}">
                <a16:creationId xmlns:a16="http://schemas.microsoft.com/office/drawing/2014/main" id="{7F395405-EB07-214A-8CF7-A81879F72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262" y="2068116"/>
            <a:ext cx="404813" cy="50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A962DC0-3D79-F84D-A2F4-1C5ED770A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616" y="3139678"/>
            <a:ext cx="13388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000">
                <a:solidFill>
                  <a:srgbClr val="00B05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「</a:t>
            </a:r>
            <a:r>
              <a:rPr lang="zh-CN" altLang="en-US" sz="3000">
                <a:solidFill>
                  <a:srgbClr val="00B05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綠</a:t>
            </a:r>
            <a:r>
              <a:rPr lang="zh-TW" altLang="en-US" sz="3000">
                <a:solidFill>
                  <a:srgbClr val="00B05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」</a:t>
            </a:r>
            <a:endParaRPr lang="zh-TW" altLang="en-US" sz="3000">
              <a:solidFill>
                <a:srgbClr val="00B050"/>
              </a:solidFill>
            </a:endParaRPr>
          </a:p>
        </p:txBody>
      </p:sp>
      <p:sp>
        <p:nvSpPr>
          <p:cNvPr id="12297" name="文字方塊 23">
            <a:extLst>
              <a:ext uri="{FF2B5EF4-FFF2-40B4-BE49-F238E27FC236}">
                <a16:creationId xmlns:a16="http://schemas.microsoft.com/office/drawing/2014/main" id="{18D567F8-405A-BB40-A8F6-383901475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648" y="948929"/>
            <a:ext cx="37385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050"/>
              <a:t>1</a:t>
            </a:r>
            <a:endParaRPr kumimoji="1" lang="zh-TW" altLang="en-US" sz="4050"/>
          </a:p>
        </p:txBody>
      </p:sp>
      <p:sp>
        <p:nvSpPr>
          <p:cNvPr id="12298" name="文字方塊 24">
            <a:extLst>
              <a:ext uri="{FF2B5EF4-FFF2-40B4-BE49-F238E27FC236}">
                <a16:creationId xmlns:a16="http://schemas.microsoft.com/office/drawing/2014/main" id="{9BBA1F4C-1018-824B-AD06-76940A585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7510" y="948929"/>
            <a:ext cx="37385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050"/>
              <a:t>2</a:t>
            </a:r>
            <a:endParaRPr kumimoji="1" lang="zh-TW" altLang="en-US" sz="4050"/>
          </a:p>
        </p:txBody>
      </p:sp>
      <p:sp>
        <p:nvSpPr>
          <p:cNvPr id="12299" name="文字方塊 25">
            <a:extLst>
              <a:ext uri="{FF2B5EF4-FFF2-40B4-BE49-F238E27FC236}">
                <a16:creationId xmlns:a16="http://schemas.microsoft.com/office/drawing/2014/main" id="{6C523EC6-DE38-D84A-B24C-AC9D2C73E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5638" y="948928"/>
            <a:ext cx="37385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5400">
                <a:solidFill>
                  <a:srgbClr val="FF0000"/>
                </a:solidFill>
              </a:rPr>
              <a:t>3</a:t>
            </a:r>
            <a:endParaRPr kumimoji="1" lang="zh-TW" altLang="en-US" sz="4050">
              <a:solidFill>
                <a:srgbClr val="FF0000"/>
              </a:solidFill>
            </a:endParaRPr>
          </a:p>
        </p:txBody>
      </p:sp>
      <p:sp>
        <p:nvSpPr>
          <p:cNvPr id="12300" name="文字方塊 26">
            <a:extLst>
              <a:ext uri="{FF2B5EF4-FFF2-40B4-BE49-F238E27FC236}">
                <a16:creationId xmlns:a16="http://schemas.microsoft.com/office/drawing/2014/main" id="{4F19E606-9453-1C42-852A-F509DDF9E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1492" y="5437585"/>
            <a:ext cx="372665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050"/>
              <a:t>6</a:t>
            </a:r>
            <a:endParaRPr kumimoji="1" lang="zh-TW" altLang="en-US" sz="4050"/>
          </a:p>
        </p:txBody>
      </p:sp>
      <p:sp>
        <p:nvSpPr>
          <p:cNvPr id="12301" name="文字方塊 28">
            <a:extLst>
              <a:ext uri="{FF2B5EF4-FFF2-40B4-BE49-F238E27FC236}">
                <a16:creationId xmlns:a16="http://schemas.microsoft.com/office/drawing/2014/main" id="{4631A8E3-D99B-BA4D-939F-D55AE8E972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8492" y="5437585"/>
            <a:ext cx="37385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050"/>
              <a:t>5</a:t>
            </a:r>
            <a:endParaRPr kumimoji="1" lang="zh-TW" altLang="en-US" sz="4050"/>
          </a:p>
        </p:txBody>
      </p:sp>
      <p:sp>
        <p:nvSpPr>
          <p:cNvPr id="12302" name="文字方塊 29">
            <a:extLst>
              <a:ext uri="{FF2B5EF4-FFF2-40B4-BE49-F238E27FC236}">
                <a16:creationId xmlns:a16="http://schemas.microsoft.com/office/drawing/2014/main" id="{7A78EECB-B326-5840-A800-147FFF29C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7088" y="5307807"/>
            <a:ext cx="37266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050"/>
              <a:t>4</a:t>
            </a:r>
            <a:endParaRPr kumimoji="1" lang="zh-TW" altLang="en-US" sz="4050"/>
          </a:p>
        </p:txBody>
      </p:sp>
      <p:pic>
        <p:nvPicPr>
          <p:cNvPr id="12303" name="圖片 22">
            <a:extLst>
              <a:ext uri="{FF2B5EF4-FFF2-40B4-BE49-F238E27FC236}">
                <a16:creationId xmlns:a16="http://schemas.microsoft.com/office/drawing/2014/main" id="{7B34F49C-7B09-8145-8BFA-7FD81B224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748" y="2790825"/>
            <a:ext cx="1234678" cy="152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03D7D691-33DE-CD46-B081-4726E863F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269" y="2767013"/>
            <a:ext cx="1208485" cy="150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內容版面配置區 4">
            <a:extLst>
              <a:ext uri="{FF2B5EF4-FFF2-40B4-BE49-F238E27FC236}">
                <a16:creationId xmlns:a16="http://schemas.microsoft.com/office/drawing/2014/main" id="{49D34155-EA8D-E940-9855-05EEF99FE0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35129" y="3131344"/>
            <a:ext cx="478631" cy="595313"/>
          </a:xfrm>
        </p:spPr>
      </p:pic>
      <p:pic>
        <p:nvPicPr>
          <p:cNvPr id="13314" name="內容版面配置區 4">
            <a:extLst>
              <a:ext uri="{FF2B5EF4-FFF2-40B4-BE49-F238E27FC236}">
                <a16:creationId xmlns:a16="http://schemas.microsoft.com/office/drawing/2014/main" id="{E00D10AA-0627-F943-A9C7-B7B714CEB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272" y="4385072"/>
            <a:ext cx="404813" cy="50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內容版面配置區 4">
            <a:extLst>
              <a:ext uri="{FF2B5EF4-FFF2-40B4-BE49-F238E27FC236}">
                <a16:creationId xmlns:a16="http://schemas.microsoft.com/office/drawing/2014/main" id="{040FF8E7-6DCF-214E-96F5-BA40218F6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85072"/>
            <a:ext cx="404813" cy="50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內容版面配置區 4">
            <a:extLst>
              <a:ext uri="{FF2B5EF4-FFF2-40B4-BE49-F238E27FC236}">
                <a16:creationId xmlns:a16="http://schemas.microsoft.com/office/drawing/2014/main" id="{DB57E473-B8B4-A046-A70A-C465FBE13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347" y="4426744"/>
            <a:ext cx="404813" cy="50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內容版面配置區 4">
            <a:extLst>
              <a:ext uri="{FF2B5EF4-FFF2-40B4-BE49-F238E27FC236}">
                <a16:creationId xmlns:a16="http://schemas.microsoft.com/office/drawing/2014/main" id="{048B16C3-E455-CC4A-8842-46F53C166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066" y="1932385"/>
            <a:ext cx="404813" cy="50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內容版面配置區 4">
            <a:extLst>
              <a:ext uri="{FF2B5EF4-FFF2-40B4-BE49-F238E27FC236}">
                <a16:creationId xmlns:a16="http://schemas.microsoft.com/office/drawing/2014/main" id="{8FDD7BAD-8303-BD49-B026-CA19A1751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416" y="1885950"/>
            <a:ext cx="404813" cy="50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內容版面配置區 4">
            <a:extLst>
              <a:ext uri="{FF2B5EF4-FFF2-40B4-BE49-F238E27FC236}">
                <a16:creationId xmlns:a16="http://schemas.microsoft.com/office/drawing/2014/main" id="{5272693D-BEEC-D24F-8582-9D7BD978F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978" y="1885950"/>
            <a:ext cx="404813" cy="50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矩形 1">
            <a:extLst>
              <a:ext uri="{FF2B5EF4-FFF2-40B4-BE49-F238E27FC236}">
                <a16:creationId xmlns:a16="http://schemas.microsoft.com/office/drawing/2014/main" id="{DA611BEB-8184-1C4B-B4BB-7FAF9E40C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616" y="3139678"/>
            <a:ext cx="13388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000">
                <a:solidFill>
                  <a:srgbClr val="0070C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「藍」</a:t>
            </a:r>
            <a:endParaRPr lang="zh-TW" altLang="en-US" sz="3000">
              <a:solidFill>
                <a:srgbClr val="0070C0"/>
              </a:solidFill>
            </a:endParaRPr>
          </a:p>
        </p:txBody>
      </p:sp>
      <p:sp>
        <p:nvSpPr>
          <p:cNvPr id="13321" name="文字方塊 23">
            <a:extLst>
              <a:ext uri="{FF2B5EF4-FFF2-40B4-BE49-F238E27FC236}">
                <a16:creationId xmlns:a16="http://schemas.microsoft.com/office/drawing/2014/main" id="{D93F227E-06CB-F842-8E03-A005E5F2E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4348" y="845344"/>
            <a:ext cx="37385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050"/>
              <a:t>1</a:t>
            </a:r>
            <a:endParaRPr kumimoji="1" lang="zh-TW" altLang="en-US" sz="4050"/>
          </a:p>
        </p:txBody>
      </p:sp>
      <p:sp>
        <p:nvSpPr>
          <p:cNvPr id="13322" name="文字方塊 24">
            <a:extLst>
              <a:ext uri="{FF2B5EF4-FFF2-40B4-BE49-F238E27FC236}">
                <a16:creationId xmlns:a16="http://schemas.microsoft.com/office/drawing/2014/main" id="{6480555E-8193-804E-AC38-CEAF947B9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0606" y="857250"/>
            <a:ext cx="37266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050"/>
              <a:t>2</a:t>
            </a:r>
            <a:endParaRPr kumimoji="1" lang="zh-TW" altLang="en-US" sz="4050"/>
          </a:p>
        </p:txBody>
      </p:sp>
      <p:sp>
        <p:nvSpPr>
          <p:cNvPr id="13323" name="文字方塊 25">
            <a:extLst>
              <a:ext uri="{FF2B5EF4-FFF2-40B4-BE49-F238E27FC236}">
                <a16:creationId xmlns:a16="http://schemas.microsoft.com/office/drawing/2014/main" id="{B53A9739-6CE7-9447-829D-93523DB41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8013" y="854869"/>
            <a:ext cx="37266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050"/>
              <a:t>3</a:t>
            </a:r>
            <a:endParaRPr kumimoji="1" lang="zh-TW" altLang="en-US" sz="4050"/>
          </a:p>
        </p:txBody>
      </p:sp>
      <p:sp>
        <p:nvSpPr>
          <p:cNvPr id="13324" name="文字方塊 26">
            <a:extLst>
              <a:ext uri="{FF2B5EF4-FFF2-40B4-BE49-F238E27FC236}">
                <a16:creationId xmlns:a16="http://schemas.microsoft.com/office/drawing/2014/main" id="{A39E9E14-7526-084C-BA4C-9D3A2530E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0432" y="5126831"/>
            <a:ext cx="37385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5400">
                <a:solidFill>
                  <a:srgbClr val="FF0000"/>
                </a:solidFill>
              </a:rPr>
              <a:t>4</a:t>
            </a:r>
            <a:endParaRPr kumimoji="1" lang="zh-TW" altLang="en-US" sz="5400">
              <a:solidFill>
                <a:srgbClr val="FF0000"/>
              </a:solidFill>
            </a:endParaRPr>
          </a:p>
        </p:txBody>
      </p:sp>
      <p:sp>
        <p:nvSpPr>
          <p:cNvPr id="13325" name="文字方塊 28">
            <a:extLst>
              <a:ext uri="{FF2B5EF4-FFF2-40B4-BE49-F238E27FC236}">
                <a16:creationId xmlns:a16="http://schemas.microsoft.com/office/drawing/2014/main" id="{BEB68A84-A656-D84B-99F6-BB1511F0D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8492" y="5437585"/>
            <a:ext cx="37385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050"/>
              <a:t>5</a:t>
            </a:r>
            <a:endParaRPr kumimoji="1" lang="zh-TW" altLang="en-US" sz="4050"/>
          </a:p>
        </p:txBody>
      </p:sp>
      <p:sp>
        <p:nvSpPr>
          <p:cNvPr id="13326" name="文字方塊 29">
            <a:extLst>
              <a:ext uri="{FF2B5EF4-FFF2-40B4-BE49-F238E27FC236}">
                <a16:creationId xmlns:a16="http://schemas.microsoft.com/office/drawing/2014/main" id="{DEE86273-F27B-3742-8A37-8BAF9F5E3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4348" y="5322094"/>
            <a:ext cx="372665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050"/>
              <a:t>6</a:t>
            </a:r>
            <a:endParaRPr kumimoji="1" lang="zh-TW" altLang="en-US" sz="4050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2F6CB4D9-522A-C344-903B-A777A7609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2650332"/>
            <a:ext cx="1195388" cy="1508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標題 1">
            <a:extLst>
              <a:ext uri="{FF2B5EF4-FFF2-40B4-BE49-F238E27FC236}">
                <a16:creationId xmlns:a16="http://schemas.microsoft.com/office/drawing/2014/main" id="{9E52CF30-97BA-844D-B52A-59200DD21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關於邱惠振</a:t>
            </a:r>
          </a:p>
        </p:txBody>
      </p:sp>
      <p:sp>
        <p:nvSpPr>
          <p:cNvPr id="63490" name="內容版面配置區 2">
            <a:extLst>
              <a:ext uri="{FF2B5EF4-FFF2-40B4-BE49-F238E27FC236}">
                <a16:creationId xmlns:a16="http://schemas.microsoft.com/office/drawing/2014/main" id="{6072B534-6AD2-4A41-B3F2-AE0C3F7F0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兩個孩子的爸爸</a:t>
            </a:r>
            <a:endParaRPr lang="en-US" altLang="zh-TW" sz="2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老公</a:t>
            </a:r>
            <a:endParaRPr lang="en-US" altLang="zh-TW" sz="2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兒子</a:t>
            </a:r>
            <a:endParaRPr lang="en-US" altLang="zh-TW" sz="2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博士班學生</a:t>
            </a:r>
            <a:endParaRPr lang="en-US" altLang="zh-TW" sz="2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督導</a:t>
            </a:r>
            <a:endParaRPr lang="en-US" altLang="zh-TW" sz="2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心理師</a:t>
            </a:r>
            <a:endParaRPr lang="en-US" altLang="zh-TW" sz="2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所長</a:t>
            </a:r>
          </a:p>
        </p:txBody>
      </p:sp>
      <p:pic>
        <p:nvPicPr>
          <p:cNvPr id="63491" name="圖片 3">
            <a:extLst>
              <a:ext uri="{FF2B5EF4-FFF2-40B4-BE49-F238E27FC236}">
                <a16:creationId xmlns:a16="http://schemas.microsoft.com/office/drawing/2014/main" id="{37095A27-BEC8-F948-BE93-066B3DA0F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606" y="2947989"/>
            <a:ext cx="2863454" cy="161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內容版面配置區 4">
            <a:extLst>
              <a:ext uri="{FF2B5EF4-FFF2-40B4-BE49-F238E27FC236}">
                <a16:creationId xmlns:a16="http://schemas.microsoft.com/office/drawing/2014/main" id="{D64FFAC8-D798-FA42-947D-1C37BB34F3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35129" y="3131344"/>
            <a:ext cx="478631" cy="595313"/>
          </a:xfrm>
        </p:spPr>
      </p:pic>
      <p:pic>
        <p:nvPicPr>
          <p:cNvPr id="14338" name="內容版面配置區 4">
            <a:extLst>
              <a:ext uri="{FF2B5EF4-FFF2-40B4-BE49-F238E27FC236}">
                <a16:creationId xmlns:a16="http://schemas.microsoft.com/office/drawing/2014/main" id="{DE270DF6-8EE8-5E43-BFB0-FA29F206B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087" y="4398169"/>
            <a:ext cx="404813" cy="50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內容版面配置區 4">
            <a:extLst>
              <a:ext uri="{FF2B5EF4-FFF2-40B4-BE49-F238E27FC236}">
                <a16:creationId xmlns:a16="http://schemas.microsoft.com/office/drawing/2014/main" id="{089A9469-7E2E-3745-A541-F31528C35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016" y="4398169"/>
            <a:ext cx="404813" cy="50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內容版面配置區 4">
            <a:extLst>
              <a:ext uri="{FF2B5EF4-FFF2-40B4-BE49-F238E27FC236}">
                <a16:creationId xmlns:a16="http://schemas.microsoft.com/office/drawing/2014/main" id="{9A359D3A-B792-3442-A3BF-9E5E02BCB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162" y="4439841"/>
            <a:ext cx="404813" cy="50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內容版面配置區 4">
            <a:extLst>
              <a:ext uri="{FF2B5EF4-FFF2-40B4-BE49-F238E27FC236}">
                <a16:creationId xmlns:a16="http://schemas.microsoft.com/office/drawing/2014/main" id="{498BB604-E223-964B-A257-8AC2A9BCE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2114550"/>
            <a:ext cx="404813" cy="50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內容版面配置區 4">
            <a:extLst>
              <a:ext uri="{FF2B5EF4-FFF2-40B4-BE49-F238E27FC236}">
                <a16:creationId xmlns:a16="http://schemas.microsoft.com/office/drawing/2014/main" id="{6577C188-1008-8A48-9072-663F7B97B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510" y="2068116"/>
            <a:ext cx="404813" cy="50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內容版面配置區 4">
            <a:extLst>
              <a:ext uri="{FF2B5EF4-FFF2-40B4-BE49-F238E27FC236}">
                <a16:creationId xmlns:a16="http://schemas.microsoft.com/office/drawing/2014/main" id="{6C87821F-3C85-D444-868F-10548C599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262" y="2068116"/>
            <a:ext cx="404813" cy="50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矩形 1">
            <a:extLst>
              <a:ext uri="{FF2B5EF4-FFF2-40B4-BE49-F238E27FC236}">
                <a16:creationId xmlns:a16="http://schemas.microsoft.com/office/drawing/2014/main" id="{96CE835B-270C-6443-B0F4-1EF22121A7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616" y="3139678"/>
            <a:ext cx="13388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000">
                <a:solidFill>
                  <a:srgbClr val="FF000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「</a:t>
            </a:r>
            <a:r>
              <a:rPr lang="zh-CN" altLang="en-US" sz="3000">
                <a:solidFill>
                  <a:srgbClr val="FF000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紅</a:t>
            </a:r>
            <a:r>
              <a:rPr lang="zh-TW" altLang="en-US" sz="3000">
                <a:solidFill>
                  <a:srgbClr val="FF000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」</a:t>
            </a:r>
            <a:endParaRPr lang="zh-TW" altLang="en-US" sz="3000"/>
          </a:p>
        </p:txBody>
      </p:sp>
      <p:sp>
        <p:nvSpPr>
          <p:cNvPr id="14345" name="文字方塊 23">
            <a:extLst>
              <a:ext uri="{FF2B5EF4-FFF2-40B4-BE49-F238E27FC236}">
                <a16:creationId xmlns:a16="http://schemas.microsoft.com/office/drawing/2014/main" id="{F05A8F5D-F4D7-2247-8AAB-EB68CB4F5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648" y="948929"/>
            <a:ext cx="37385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050"/>
              <a:t>1</a:t>
            </a:r>
            <a:endParaRPr kumimoji="1" lang="zh-TW" altLang="en-US" sz="4050"/>
          </a:p>
        </p:txBody>
      </p:sp>
      <p:sp>
        <p:nvSpPr>
          <p:cNvPr id="14346" name="文字方塊 24">
            <a:extLst>
              <a:ext uri="{FF2B5EF4-FFF2-40B4-BE49-F238E27FC236}">
                <a16:creationId xmlns:a16="http://schemas.microsoft.com/office/drawing/2014/main" id="{56F6F09F-7A1A-F94F-B2A6-D21493C29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7510" y="948928"/>
            <a:ext cx="373856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500"/>
              <a:t>2</a:t>
            </a:r>
            <a:endParaRPr kumimoji="1" lang="zh-TW" altLang="en-US" sz="4500"/>
          </a:p>
        </p:txBody>
      </p:sp>
      <p:sp>
        <p:nvSpPr>
          <p:cNvPr id="14347" name="文字方塊 25">
            <a:extLst>
              <a:ext uri="{FF2B5EF4-FFF2-40B4-BE49-F238E27FC236}">
                <a16:creationId xmlns:a16="http://schemas.microsoft.com/office/drawing/2014/main" id="{2A557E8D-4BED-B942-AD11-392D128F5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8013" y="854869"/>
            <a:ext cx="37266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050"/>
              <a:t>3</a:t>
            </a:r>
            <a:endParaRPr kumimoji="1" lang="zh-TW" altLang="en-US" sz="4050"/>
          </a:p>
        </p:txBody>
      </p:sp>
      <p:sp>
        <p:nvSpPr>
          <p:cNvPr id="14348" name="文字方塊 26">
            <a:extLst>
              <a:ext uri="{FF2B5EF4-FFF2-40B4-BE49-F238E27FC236}">
                <a16:creationId xmlns:a16="http://schemas.microsoft.com/office/drawing/2014/main" id="{F140FBC2-E4AD-514C-AAA1-0D34ED50F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1492" y="5437585"/>
            <a:ext cx="372665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050"/>
              <a:t>6</a:t>
            </a:r>
            <a:endParaRPr kumimoji="1" lang="zh-TW" altLang="en-US" sz="4050"/>
          </a:p>
        </p:txBody>
      </p:sp>
      <p:sp>
        <p:nvSpPr>
          <p:cNvPr id="14349" name="文字方塊 28">
            <a:extLst>
              <a:ext uri="{FF2B5EF4-FFF2-40B4-BE49-F238E27FC236}">
                <a16:creationId xmlns:a16="http://schemas.microsoft.com/office/drawing/2014/main" id="{D47B5BE4-39F3-0446-ACA4-5E26434D0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3494" y="5157788"/>
            <a:ext cx="37266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6000">
                <a:solidFill>
                  <a:srgbClr val="FF0000"/>
                </a:solidFill>
              </a:rPr>
              <a:t>5</a:t>
            </a:r>
            <a:endParaRPr kumimoji="1" lang="zh-TW" altLang="en-US" sz="6000">
              <a:solidFill>
                <a:srgbClr val="FF0000"/>
              </a:solidFill>
            </a:endParaRPr>
          </a:p>
        </p:txBody>
      </p:sp>
      <p:sp>
        <p:nvSpPr>
          <p:cNvPr id="14350" name="文字方塊 29">
            <a:extLst>
              <a:ext uri="{FF2B5EF4-FFF2-40B4-BE49-F238E27FC236}">
                <a16:creationId xmlns:a16="http://schemas.microsoft.com/office/drawing/2014/main" id="{7EEFA450-ED9E-9148-ADA7-B67705BBB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7088" y="5307807"/>
            <a:ext cx="37266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050"/>
              <a:t>4</a:t>
            </a:r>
            <a:endParaRPr kumimoji="1" lang="zh-TW" altLang="en-US" sz="4050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1B6380CA-79EC-9E40-B8D2-44700532E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607" y="2792016"/>
            <a:ext cx="1208485" cy="150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內容版面配置區 4">
            <a:extLst>
              <a:ext uri="{FF2B5EF4-FFF2-40B4-BE49-F238E27FC236}">
                <a16:creationId xmlns:a16="http://schemas.microsoft.com/office/drawing/2014/main" id="{5D6940F0-01E6-B743-A2B2-32CF0AABFF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35129" y="3131344"/>
            <a:ext cx="478631" cy="595313"/>
          </a:xfrm>
        </p:spPr>
      </p:pic>
      <p:pic>
        <p:nvPicPr>
          <p:cNvPr id="15362" name="內容版面配置區 4">
            <a:extLst>
              <a:ext uri="{FF2B5EF4-FFF2-40B4-BE49-F238E27FC236}">
                <a16:creationId xmlns:a16="http://schemas.microsoft.com/office/drawing/2014/main" id="{DC9D3D22-7B3C-254C-866C-20F141891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087" y="4398169"/>
            <a:ext cx="404813" cy="50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內容版面配置區 4">
            <a:extLst>
              <a:ext uri="{FF2B5EF4-FFF2-40B4-BE49-F238E27FC236}">
                <a16:creationId xmlns:a16="http://schemas.microsoft.com/office/drawing/2014/main" id="{D872C838-9F8B-7F45-A5E6-90F239D58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016" y="4398169"/>
            <a:ext cx="404813" cy="50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內容版面配置區 4">
            <a:extLst>
              <a:ext uri="{FF2B5EF4-FFF2-40B4-BE49-F238E27FC236}">
                <a16:creationId xmlns:a16="http://schemas.microsoft.com/office/drawing/2014/main" id="{71CBBE28-CB9D-F54F-AEF5-420426F9D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162" y="4439841"/>
            <a:ext cx="404813" cy="50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內容版面配置區 4">
            <a:extLst>
              <a:ext uri="{FF2B5EF4-FFF2-40B4-BE49-F238E27FC236}">
                <a16:creationId xmlns:a16="http://schemas.microsoft.com/office/drawing/2014/main" id="{6CD64EAE-5FA3-DB4E-906A-520CB651E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2114550"/>
            <a:ext cx="404813" cy="50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內容版面配置區 4">
            <a:extLst>
              <a:ext uri="{FF2B5EF4-FFF2-40B4-BE49-F238E27FC236}">
                <a16:creationId xmlns:a16="http://schemas.microsoft.com/office/drawing/2014/main" id="{07C43C6E-55CA-3B49-80DA-F07C75D9D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510" y="2068116"/>
            <a:ext cx="404813" cy="50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內容版面配置區 4">
            <a:extLst>
              <a:ext uri="{FF2B5EF4-FFF2-40B4-BE49-F238E27FC236}">
                <a16:creationId xmlns:a16="http://schemas.microsoft.com/office/drawing/2014/main" id="{9D34F8DB-5EC4-6E44-B589-664B81C49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262" y="2068116"/>
            <a:ext cx="404813" cy="50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矩形 1">
            <a:extLst>
              <a:ext uri="{FF2B5EF4-FFF2-40B4-BE49-F238E27FC236}">
                <a16:creationId xmlns:a16="http://schemas.microsoft.com/office/drawing/2014/main" id="{B2487474-BC7A-CF42-9101-D58C07635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616" y="3139678"/>
            <a:ext cx="13388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000">
                <a:solidFill>
                  <a:srgbClr val="00B05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「</a:t>
            </a:r>
            <a:r>
              <a:rPr lang="zh-CN" altLang="en-US" sz="3000">
                <a:solidFill>
                  <a:srgbClr val="00B05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綠</a:t>
            </a:r>
            <a:r>
              <a:rPr lang="zh-TW" altLang="en-US" sz="3000">
                <a:solidFill>
                  <a:srgbClr val="00B05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」</a:t>
            </a:r>
            <a:endParaRPr lang="zh-TW" altLang="en-US" sz="3000">
              <a:solidFill>
                <a:srgbClr val="00B050"/>
              </a:solidFill>
            </a:endParaRPr>
          </a:p>
        </p:txBody>
      </p:sp>
      <p:sp>
        <p:nvSpPr>
          <p:cNvPr id="15369" name="文字方塊 23">
            <a:extLst>
              <a:ext uri="{FF2B5EF4-FFF2-40B4-BE49-F238E27FC236}">
                <a16:creationId xmlns:a16="http://schemas.microsoft.com/office/drawing/2014/main" id="{9C1454A0-45FD-E94C-B9BE-0823996A3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648" y="948929"/>
            <a:ext cx="37385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050"/>
              <a:t>1</a:t>
            </a:r>
            <a:endParaRPr kumimoji="1" lang="zh-TW" altLang="en-US" sz="4050"/>
          </a:p>
        </p:txBody>
      </p:sp>
      <p:sp>
        <p:nvSpPr>
          <p:cNvPr id="15370" name="文字方塊 24">
            <a:extLst>
              <a:ext uri="{FF2B5EF4-FFF2-40B4-BE49-F238E27FC236}">
                <a16:creationId xmlns:a16="http://schemas.microsoft.com/office/drawing/2014/main" id="{0F67B54F-1894-414A-940E-5F27E619C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7510" y="948928"/>
            <a:ext cx="373856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500"/>
              <a:t>2</a:t>
            </a:r>
            <a:endParaRPr kumimoji="1" lang="zh-TW" altLang="en-US" sz="4500"/>
          </a:p>
        </p:txBody>
      </p:sp>
      <p:sp>
        <p:nvSpPr>
          <p:cNvPr id="15371" name="文字方塊 25">
            <a:extLst>
              <a:ext uri="{FF2B5EF4-FFF2-40B4-BE49-F238E27FC236}">
                <a16:creationId xmlns:a16="http://schemas.microsoft.com/office/drawing/2014/main" id="{1F79579E-3170-104C-B241-D1285B05A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8013" y="854869"/>
            <a:ext cx="37266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050"/>
              <a:t>3</a:t>
            </a:r>
            <a:endParaRPr kumimoji="1" lang="zh-TW" altLang="en-US" sz="4050"/>
          </a:p>
        </p:txBody>
      </p:sp>
      <p:sp>
        <p:nvSpPr>
          <p:cNvPr id="15372" name="文字方塊 26">
            <a:extLst>
              <a:ext uri="{FF2B5EF4-FFF2-40B4-BE49-F238E27FC236}">
                <a16:creationId xmlns:a16="http://schemas.microsoft.com/office/drawing/2014/main" id="{2EC35B55-8D15-FE4D-8FB8-6D9390CBA4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9350" y="4962525"/>
            <a:ext cx="37266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6600">
                <a:solidFill>
                  <a:srgbClr val="FF0000"/>
                </a:solidFill>
              </a:rPr>
              <a:t>6</a:t>
            </a:r>
            <a:endParaRPr kumimoji="1" lang="zh-TW" altLang="en-US" sz="6600">
              <a:solidFill>
                <a:srgbClr val="FF0000"/>
              </a:solidFill>
            </a:endParaRPr>
          </a:p>
        </p:txBody>
      </p:sp>
      <p:sp>
        <p:nvSpPr>
          <p:cNvPr id="15373" name="文字方塊 28">
            <a:extLst>
              <a:ext uri="{FF2B5EF4-FFF2-40B4-BE49-F238E27FC236}">
                <a16:creationId xmlns:a16="http://schemas.microsoft.com/office/drawing/2014/main" id="{9C9ED1E3-356F-9E4E-B63C-5CECC9143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3494" y="5157788"/>
            <a:ext cx="37266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050"/>
              <a:t>5</a:t>
            </a:r>
            <a:endParaRPr kumimoji="1" lang="zh-TW" altLang="en-US" sz="4050"/>
          </a:p>
        </p:txBody>
      </p:sp>
      <p:sp>
        <p:nvSpPr>
          <p:cNvPr id="15374" name="文字方塊 29">
            <a:extLst>
              <a:ext uri="{FF2B5EF4-FFF2-40B4-BE49-F238E27FC236}">
                <a16:creationId xmlns:a16="http://schemas.microsoft.com/office/drawing/2014/main" id="{42A6CEC7-D521-AA4C-B23B-18C7EE910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7088" y="5307807"/>
            <a:ext cx="37266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050"/>
              <a:t>4</a:t>
            </a:r>
            <a:endParaRPr kumimoji="1" lang="zh-TW" altLang="en-US" sz="4050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8F72709B-8488-0242-9512-729CD6379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607" y="2792016"/>
            <a:ext cx="1208485" cy="150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CCEEF1-14B1-CE46-A113-D392DD209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桌遊</a:t>
            </a:r>
            <a:r>
              <a:rPr kumimoji="1" lang="en-US" altLang="zh-CN" dirty="0"/>
              <a:t>-</a:t>
            </a:r>
            <a:r>
              <a:rPr kumimoji="1" lang="zh-CN" altLang="en-US" dirty="0"/>
              <a:t>可以睡覺了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74F53A8-008B-7245-B716-20BC03DC3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34DEB6E-951C-B940-B60F-F30FDC8C1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507" y="2226469"/>
            <a:ext cx="2899436" cy="356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5546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內容版面配置區 4">
            <a:extLst>
              <a:ext uri="{FF2B5EF4-FFF2-40B4-BE49-F238E27FC236}">
                <a16:creationId xmlns:a16="http://schemas.microsoft.com/office/drawing/2014/main" id="{CE025510-EFF0-1D43-8BE9-3EE5D6E8C6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3249" y="3146957"/>
            <a:ext cx="478791" cy="595569"/>
          </a:xfrm>
        </p:spPr>
      </p:pic>
      <p:pic>
        <p:nvPicPr>
          <p:cNvPr id="29" name="內容版面配置區 4">
            <a:extLst>
              <a:ext uri="{FF2B5EF4-FFF2-40B4-BE49-F238E27FC236}">
                <a16:creationId xmlns:a16="http://schemas.microsoft.com/office/drawing/2014/main" id="{7991A358-1330-4448-80D4-5ABFE0448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2571" y="-1095963"/>
            <a:ext cx="443956" cy="552238"/>
          </a:xfrm>
          <a:prstGeom prst="rect">
            <a:avLst/>
          </a:prstGeom>
        </p:spPr>
      </p:pic>
      <p:pic>
        <p:nvPicPr>
          <p:cNvPr id="30" name="內容版面配置區 4">
            <a:extLst>
              <a:ext uri="{FF2B5EF4-FFF2-40B4-BE49-F238E27FC236}">
                <a16:creationId xmlns:a16="http://schemas.microsoft.com/office/drawing/2014/main" id="{EE3494A6-1AF4-DD4E-BFF2-018FF43A7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4974" y="986408"/>
            <a:ext cx="478791" cy="595569"/>
          </a:xfrm>
          <a:prstGeom prst="rect">
            <a:avLst/>
          </a:prstGeom>
        </p:spPr>
      </p:pic>
      <p:pic>
        <p:nvPicPr>
          <p:cNvPr id="31" name="內容版面配置區 4">
            <a:extLst>
              <a:ext uri="{FF2B5EF4-FFF2-40B4-BE49-F238E27FC236}">
                <a16:creationId xmlns:a16="http://schemas.microsoft.com/office/drawing/2014/main" id="{77AC6503-0BCD-1146-8CBB-DB8E38973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501" y="4967393"/>
            <a:ext cx="478791" cy="595569"/>
          </a:xfrm>
          <a:prstGeom prst="rect">
            <a:avLst/>
          </a:prstGeom>
        </p:spPr>
      </p:pic>
      <p:pic>
        <p:nvPicPr>
          <p:cNvPr id="32" name="內容版面配置區 4">
            <a:extLst>
              <a:ext uri="{FF2B5EF4-FFF2-40B4-BE49-F238E27FC236}">
                <a16:creationId xmlns:a16="http://schemas.microsoft.com/office/drawing/2014/main" id="{50CBBD6F-9030-1B47-9857-834BBC21A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6476" y="986408"/>
            <a:ext cx="478791" cy="595569"/>
          </a:xfrm>
          <a:prstGeom prst="rect">
            <a:avLst/>
          </a:prstGeom>
        </p:spPr>
      </p:pic>
      <p:pic>
        <p:nvPicPr>
          <p:cNvPr id="33" name="內容版面配置區 4">
            <a:extLst>
              <a:ext uri="{FF2B5EF4-FFF2-40B4-BE49-F238E27FC236}">
                <a16:creationId xmlns:a16="http://schemas.microsoft.com/office/drawing/2014/main" id="{3D72FEE6-A239-4941-962A-199AEE676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6476" y="4945499"/>
            <a:ext cx="478791" cy="595569"/>
          </a:xfrm>
          <a:prstGeom prst="rect">
            <a:avLst/>
          </a:prstGeom>
        </p:spPr>
      </p:pic>
      <p:pic>
        <p:nvPicPr>
          <p:cNvPr id="34" name="內容版面配置區 4">
            <a:extLst>
              <a:ext uri="{FF2B5EF4-FFF2-40B4-BE49-F238E27FC236}">
                <a16:creationId xmlns:a16="http://schemas.microsoft.com/office/drawing/2014/main" id="{DE4A230B-6507-0D49-BE5E-CD0685B4F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725" y="986408"/>
            <a:ext cx="478791" cy="595569"/>
          </a:xfrm>
          <a:prstGeom prst="rect">
            <a:avLst/>
          </a:prstGeom>
        </p:spPr>
      </p:pic>
      <p:pic>
        <p:nvPicPr>
          <p:cNvPr id="35" name="內容版面配置區 4">
            <a:extLst>
              <a:ext uri="{FF2B5EF4-FFF2-40B4-BE49-F238E27FC236}">
                <a16:creationId xmlns:a16="http://schemas.microsoft.com/office/drawing/2014/main" id="{D48FA10E-C24D-554F-8ADD-489465805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725" y="4945499"/>
            <a:ext cx="478791" cy="595569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1D775927-FD8E-DA45-99EB-A5D99CBE7BA4}"/>
              </a:ext>
            </a:extLst>
          </p:cNvPr>
          <p:cNvSpPr/>
          <p:nvPr/>
        </p:nvSpPr>
        <p:spPr>
          <a:xfrm>
            <a:off x="1994319" y="2752244"/>
            <a:ext cx="585160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zh-TW" altLang="en-US" sz="4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每人抽取一張「稱號卡」</a:t>
            </a:r>
          </a:p>
        </p:txBody>
      </p:sp>
    </p:spTree>
    <p:extLst>
      <p:ext uri="{BB962C8B-B14F-4D97-AF65-F5344CB8AC3E}">
        <p14:creationId xmlns:p14="http://schemas.microsoft.com/office/powerpoint/2010/main" val="52771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標題 1">
            <a:extLst>
              <a:ext uri="{FF2B5EF4-FFF2-40B4-BE49-F238E27FC236}">
                <a16:creationId xmlns:a16="http://schemas.microsoft.com/office/drawing/2014/main" id="{295AAF10-3CD5-244D-8DB4-365BE15996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卡片</a:t>
            </a:r>
            <a:r>
              <a:rPr kumimoji="1" lang="en-US" altLang="zh-TW"/>
              <a:t>-</a:t>
            </a:r>
            <a:r>
              <a:rPr kumimoji="1" lang="zh-TW" altLang="en-US"/>
              <a:t>稱號卡</a:t>
            </a:r>
          </a:p>
        </p:txBody>
      </p:sp>
      <p:pic>
        <p:nvPicPr>
          <p:cNvPr id="28674" name="內容版面配置區 4">
            <a:extLst>
              <a:ext uri="{FF2B5EF4-FFF2-40B4-BE49-F238E27FC236}">
                <a16:creationId xmlns:a16="http://schemas.microsoft.com/office/drawing/2014/main" id="{A977852B-C831-6F44-89B0-901CFE2CBC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6013" y="2636044"/>
            <a:ext cx="1562100" cy="1943100"/>
          </a:xfrm>
        </p:spPr>
      </p:pic>
      <p:pic>
        <p:nvPicPr>
          <p:cNvPr id="28675" name="圖片 6">
            <a:extLst>
              <a:ext uri="{FF2B5EF4-FFF2-40B4-BE49-F238E27FC236}">
                <a16:creationId xmlns:a16="http://schemas.microsoft.com/office/drawing/2014/main" id="{6E53CE22-CCD4-7A46-9428-E2DA0E047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59844"/>
            <a:ext cx="162877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C311F6-CF02-6146-A54B-62396D33FB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latin typeface="Heiti SC Medium" pitchFamily="2" charset="-128"/>
                <a:ea typeface="Heiti SC Medium" pitchFamily="2" charset="-128"/>
              </a:rPr>
              <a:t>累積</a:t>
            </a:r>
            <a:r>
              <a:rPr kumimoji="1" lang="en-US" altLang="zh-TW">
                <a:latin typeface="Heiti SC Medium" pitchFamily="2" charset="-128"/>
                <a:ea typeface="Heiti SC Medium" pitchFamily="2" charset="-128"/>
              </a:rPr>
              <a:t>  </a:t>
            </a:r>
            <a:r>
              <a:rPr kumimoji="1" lang="en-US" altLang="zh-TW" sz="4950">
                <a:solidFill>
                  <a:srgbClr val="FF0000"/>
                </a:solidFill>
                <a:latin typeface="Heiti SC Medium" pitchFamily="2" charset="-128"/>
                <a:ea typeface="Heiti SC Medium" pitchFamily="2" charset="-128"/>
              </a:rPr>
              <a:t>5</a:t>
            </a:r>
            <a:r>
              <a:rPr kumimoji="1" lang="zh-TW" altLang="en-US" sz="4950">
                <a:solidFill>
                  <a:srgbClr val="FF0000"/>
                </a:solidFill>
                <a:latin typeface="Heiti SC Medium" pitchFamily="2" charset="-128"/>
                <a:ea typeface="Heiti SC Medium" pitchFamily="2" charset="-128"/>
              </a:rPr>
              <a:t>小時</a:t>
            </a:r>
            <a:r>
              <a:rPr kumimoji="1" lang="en-US" altLang="zh-TW" sz="4950">
                <a:solidFill>
                  <a:srgbClr val="FF0000"/>
                </a:solidFill>
                <a:latin typeface="Heiti SC Medium" pitchFamily="2" charset="-128"/>
                <a:ea typeface="Heiti SC Medium" pitchFamily="2" charset="-128"/>
              </a:rPr>
              <a:t> </a:t>
            </a:r>
            <a:r>
              <a:rPr kumimoji="1" lang="zh-TW" altLang="en-US">
                <a:latin typeface="Heiti SC Medium" pitchFamily="2" charset="-128"/>
                <a:ea typeface="Heiti SC Medium" pitchFamily="2" charset="-128"/>
              </a:rPr>
              <a:t>達成目標！！</a:t>
            </a:r>
          </a:p>
        </p:txBody>
      </p:sp>
      <p:sp>
        <p:nvSpPr>
          <p:cNvPr id="29698" name="內容版面配置區 2">
            <a:extLst>
              <a:ext uri="{FF2B5EF4-FFF2-40B4-BE49-F238E27FC236}">
                <a16:creationId xmlns:a16="http://schemas.microsoft.com/office/drawing/2014/main" id="{2D2E58B2-03ED-C04E-AAE4-291D786E76E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29699" name="圖片 3">
            <a:extLst>
              <a:ext uri="{FF2B5EF4-FFF2-40B4-BE49-F238E27FC236}">
                <a16:creationId xmlns:a16="http://schemas.microsoft.com/office/drawing/2014/main" id="{198D54DA-E25D-844F-95D4-46968EA2A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125266"/>
            <a:ext cx="162877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橢圓 4">
            <a:extLst>
              <a:ext uri="{FF2B5EF4-FFF2-40B4-BE49-F238E27FC236}">
                <a16:creationId xmlns:a16="http://schemas.microsoft.com/office/drawing/2014/main" id="{C7CFDB35-3EC2-F946-984C-AB829AE3CC47}"/>
              </a:ext>
            </a:extLst>
          </p:cNvPr>
          <p:cNvSpPr/>
          <p:nvPr/>
        </p:nvSpPr>
        <p:spPr>
          <a:xfrm>
            <a:off x="1589485" y="3429000"/>
            <a:ext cx="1039415" cy="10751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TW" altLang="en-US" sz="135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BC716AB-E241-2A41-9913-4A212A0DA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473" y="4587478"/>
            <a:ext cx="152995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zh-TW" altLang="en-US" sz="2100">
                <a:solidFill>
                  <a:srgbClr val="0070C0"/>
                </a:solidFill>
              </a:rPr>
              <a:t>藍</a:t>
            </a:r>
            <a:r>
              <a:rPr kumimoji="1" lang="zh-TW" altLang="en-US" sz="2100"/>
              <a:t>。</a:t>
            </a:r>
            <a:r>
              <a:rPr kumimoji="1" lang="zh-TW" altLang="en-US" sz="2100">
                <a:solidFill>
                  <a:srgbClr val="FF0000"/>
                </a:solidFill>
              </a:rPr>
              <a:t>紅</a:t>
            </a:r>
            <a:r>
              <a:rPr kumimoji="1" lang="zh-TW" altLang="en-US" sz="2100"/>
              <a:t>。</a:t>
            </a:r>
            <a:r>
              <a:rPr kumimoji="1" lang="zh-TW" altLang="en-US" sz="2100">
                <a:solidFill>
                  <a:srgbClr val="00B050"/>
                </a:solidFill>
              </a:rPr>
              <a:t>綠</a:t>
            </a:r>
          </a:p>
        </p:txBody>
      </p:sp>
      <p:pic>
        <p:nvPicPr>
          <p:cNvPr id="29702" name="圖片 7">
            <a:extLst>
              <a:ext uri="{FF2B5EF4-FFF2-40B4-BE49-F238E27FC236}">
                <a16:creationId xmlns:a16="http://schemas.microsoft.com/office/drawing/2014/main" id="{1A52B50B-DAF8-764A-84DD-4DCD8B96E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104" y="2234804"/>
            <a:ext cx="155257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圖片 9">
            <a:extLst>
              <a:ext uri="{FF2B5EF4-FFF2-40B4-BE49-F238E27FC236}">
                <a16:creationId xmlns:a16="http://schemas.microsoft.com/office/drawing/2014/main" id="{19EFA19F-5577-E04E-9BEE-E93E903DE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997" y="2200275"/>
            <a:ext cx="1633538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橢圓 8">
            <a:extLst>
              <a:ext uri="{FF2B5EF4-FFF2-40B4-BE49-F238E27FC236}">
                <a16:creationId xmlns:a16="http://schemas.microsoft.com/office/drawing/2014/main" id="{5DB405FD-A9C9-0A42-8F29-CED95FE9D059}"/>
              </a:ext>
            </a:extLst>
          </p:cNvPr>
          <p:cNvSpPr/>
          <p:nvPr/>
        </p:nvSpPr>
        <p:spPr>
          <a:xfrm>
            <a:off x="4898231" y="3512344"/>
            <a:ext cx="1039416" cy="10751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TW" altLang="en-US" sz="1350" dirty="0"/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9FD42122-A301-6D40-8C25-93A909ACAD37}"/>
              </a:ext>
            </a:extLst>
          </p:cNvPr>
          <p:cNvSpPr/>
          <p:nvPr/>
        </p:nvSpPr>
        <p:spPr>
          <a:xfrm>
            <a:off x="7517606" y="3512344"/>
            <a:ext cx="1039416" cy="10751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TW" altLang="en-US" sz="1350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BBC8CB08-0F67-5B4F-B299-0A8E07896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6194" y="4586287"/>
            <a:ext cx="152995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zh-TW" altLang="en-US" sz="2100">
                <a:solidFill>
                  <a:srgbClr val="0070C0"/>
                </a:solidFill>
              </a:rPr>
              <a:t>藍</a:t>
            </a:r>
            <a:r>
              <a:rPr kumimoji="1" lang="zh-TW" altLang="en-US" sz="2100"/>
              <a:t>。</a:t>
            </a:r>
            <a:r>
              <a:rPr kumimoji="1" lang="zh-TW" altLang="en-US" sz="2100">
                <a:solidFill>
                  <a:srgbClr val="00B050"/>
                </a:solidFill>
              </a:rPr>
              <a:t>綠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A3AA290-6250-3644-BBEF-B5D10112A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8673" y="4556522"/>
            <a:ext cx="152995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1" lang="zh-TW" altLang="en-US" sz="2100">
                <a:solidFill>
                  <a:srgbClr val="FF0000"/>
                </a:solidFill>
              </a:rPr>
              <a:t>紅</a:t>
            </a:r>
            <a:r>
              <a:rPr kumimoji="1" lang="zh-TW" altLang="en-US" sz="2100"/>
              <a:t>。</a:t>
            </a:r>
            <a:r>
              <a:rPr kumimoji="1" lang="zh-TW" altLang="en-US" sz="2100">
                <a:solidFill>
                  <a:srgbClr val="00B050"/>
                </a:solidFill>
              </a:rPr>
              <a:t>綠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1251EF70-751A-144E-8020-0B4D1D93F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107" y="857250"/>
            <a:ext cx="1131094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  <p:bldP spid="9" grpId="0" animBg="1"/>
      <p:bldP spid="11" grpId="0" animBg="1"/>
      <p:bldP spid="12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標題 1">
            <a:extLst>
              <a:ext uri="{FF2B5EF4-FFF2-40B4-BE49-F238E27FC236}">
                <a16:creationId xmlns:a16="http://schemas.microsoft.com/office/drawing/2014/main" id="{C98DE4DF-0C90-9542-800A-0960545ABD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卡片</a:t>
            </a:r>
            <a:r>
              <a:rPr kumimoji="1" lang="en-US" altLang="zh-TW"/>
              <a:t>-</a:t>
            </a:r>
            <a:r>
              <a:rPr kumimoji="1" lang="zh-TW" altLang="en-US"/>
              <a:t>事件卡</a:t>
            </a:r>
          </a:p>
        </p:txBody>
      </p:sp>
      <p:pic>
        <p:nvPicPr>
          <p:cNvPr id="30722" name="內容版面配置區 4">
            <a:extLst>
              <a:ext uri="{FF2B5EF4-FFF2-40B4-BE49-F238E27FC236}">
                <a16:creationId xmlns:a16="http://schemas.microsoft.com/office/drawing/2014/main" id="{53F58AE5-2F9B-C64F-83E1-87B19B6A30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429" y="2952750"/>
            <a:ext cx="1562100" cy="1943100"/>
          </a:xfrm>
        </p:spPr>
      </p:pic>
      <p:pic>
        <p:nvPicPr>
          <p:cNvPr id="30723" name="圖片 6">
            <a:extLst>
              <a:ext uri="{FF2B5EF4-FFF2-40B4-BE49-F238E27FC236}">
                <a16:creationId xmlns:a16="http://schemas.microsoft.com/office/drawing/2014/main" id="{696428A6-DFED-984C-8465-F3041B507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5" y="2819400"/>
            <a:ext cx="17430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圖片 8">
            <a:extLst>
              <a:ext uri="{FF2B5EF4-FFF2-40B4-BE49-F238E27FC236}">
                <a16:creationId xmlns:a16="http://schemas.microsoft.com/office/drawing/2014/main" id="{83FAB323-794D-BE4E-A3E7-9B2694C64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5" y="2828925"/>
            <a:ext cx="176212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圖片 10">
            <a:extLst>
              <a:ext uri="{FF2B5EF4-FFF2-40B4-BE49-F238E27FC236}">
                <a16:creationId xmlns:a16="http://schemas.microsoft.com/office/drawing/2014/main" id="{F2D6578C-068F-614C-A289-A9BDA173F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2749154"/>
            <a:ext cx="1800225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標題 1">
            <a:extLst>
              <a:ext uri="{FF2B5EF4-FFF2-40B4-BE49-F238E27FC236}">
                <a16:creationId xmlns:a16="http://schemas.microsoft.com/office/drawing/2014/main" id="{D1B4287C-35A5-FD4B-93C4-F05915E52E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31746" name="圖片 3">
            <a:extLst>
              <a:ext uri="{FF2B5EF4-FFF2-40B4-BE49-F238E27FC236}">
                <a16:creationId xmlns:a16="http://schemas.microsoft.com/office/drawing/2014/main" id="{48705E2F-D71F-FB44-8ABB-BE041D5F8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125266"/>
            <a:ext cx="162877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圖片 5">
            <a:extLst>
              <a:ext uri="{FF2B5EF4-FFF2-40B4-BE49-F238E27FC236}">
                <a16:creationId xmlns:a16="http://schemas.microsoft.com/office/drawing/2014/main" id="{F6B98983-41EB-DB43-924C-BAA6DD3B9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547" y="3767138"/>
            <a:ext cx="1208484" cy="150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內容版面配置區 7">
            <a:extLst>
              <a:ext uri="{FF2B5EF4-FFF2-40B4-BE49-F238E27FC236}">
                <a16:creationId xmlns:a16="http://schemas.microsoft.com/office/drawing/2014/main" id="{0E446FE1-B0C1-5A4D-B61B-72F333D43A0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標題 1">
            <a:extLst>
              <a:ext uri="{FF2B5EF4-FFF2-40B4-BE49-F238E27FC236}">
                <a16:creationId xmlns:a16="http://schemas.microsoft.com/office/drawing/2014/main" id="{53C9787E-2847-B447-BCBC-8E964E64E8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32770" name="圖片 3">
            <a:extLst>
              <a:ext uri="{FF2B5EF4-FFF2-40B4-BE49-F238E27FC236}">
                <a16:creationId xmlns:a16="http://schemas.microsoft.com/office/drawing/2014/main" id="{90E92344-7A48-7C41-93AB-7B7C1493E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125266"/>
            <a:ext cx="162877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圖片 4">
            <a:extLst>
              <a:ext uri="{FF2B5EF4-FFF2-40B4-BE49-F238E27FC236}">
                <a16:creationId xmlns:a16="http://schemas.microsoft.com/office/drawing/2014/main" id="{A92746F8-90C5-C54E-87DA-0E4C85DCB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153" y="3767137"/>
            <a:ext cx="1195388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圖片 5">
            <a:extLst>
              <a:ext uri="{FF2B5EF4-FFF2-40B4-BE49-F238E27FC236}">
                <a16:creationId xmlns:a16="http://schemas.microsoft.com/office/drawing/2014/main" id="{DE8A5F92-DC00-074F-A455-F5EA5197A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547" y="3767138"/>
            <a:ext cx="1208484" cy="150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內容版面配置區 7">
            <a:extLst>
              <a:ext uri="{FF2B5EF4-FFF2-40B4-BE49-F238E27FC236}">
                <a16:creationId xmlns:a16="http://schemas.microsoft.com/office/drawing/2014/main" id="{7B9EF492-9C83-674E-91C9-8A45AF4D3BD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標題 1">
            <a:extLst>
              <a:ext uri="{FF2B5EF4-FFF2-40B4-BE49-F238E27FC236}">
                <a16:creationId xmlns:a16="http://schemas.microsoft.com/office/drawing/2014/main" id="{F4D16C63-C031-6747-AF35-9699D9C63F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33794" name="圖片 3">
            <a:extLst>
              <a:ext uri="{FF2B5EF4-FFF2-40B4-BE49-F238E27FC236}">
                <a16:creationId xmlns:a16="http://schemas.microsoft.com/office/drawing/2014/main" id="{6B8ED90C-8609-6D40-B220-FBA9088A6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125266"/>
            <a:ext cx="162877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圖片 4">
            <a:extLst>
              <a:ext uri="{FF2B5EF4-FFF2-40B4-BE49-F238E27FC236}">
                <a16:creationId xmlns:a16="http://schemas.microsoft.com/office/drawing/2014/main" id="{8C154A75-DB90-5F42-B1D5-C349B66A0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153" y="3767137"/>
            <a:ext cx="1195388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圖片 5">
            <a:extLst>
              <a:ext uri="{FF2B5EF4-FFF2-40B4-BE49-F238E27FC236}">
                <a16:creationId xmlns:a16="http://schemas.microsoft.com/office/drawing/2014/main" id="{DAD5A442-405C-714E-8548-ABD695A30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547" y="3767138"/>
            <a:ext cx="1208484" cy="150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圖片 6">
            <a:extLst>
              <a:ext uri="{FF2B5EF4-FFF2-40B4-BE49-F238E27FC236}">
                <a16:creationId xmlns:a16="http://schemas.microsoft.com/office/drawing/2014/main" id="{CD4BAD83-A1F3-FA4D-8C5A-74137ABC3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662" y="3748088"/>
            <a:ext cx="1234679" cy="152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內容版面配置區 7">
            <a:extLst>
              <a:ext uri="{FF2B5EF4-FFF2-40B4-BE49-F238E27FC236}">
                <a16:creationId xmlns:a16="http://schemas.microsoft.com/office/drawing/2014/main" id="{D625B567-DF0D-124D-A35E-DDC17ECB2A3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標題 1">
            <a:extLst>
              <a:ext uri="{FF2B5EF4-FFF2-40B4-BE49-F238E27FC236}">
                <a16:creationId xmlns:a16="http://schemas.microsoft.com/office/drawing/2014/main" id="{E9FF9B24-7886-ED45-B44C-30C0C4E83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關於芙樂奇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台中諮商所空間</a:t>
            </a:r>
          </a:p>
        </p:txBody>
      </p:sp>
      <p:pic>
        <p:nvPicPr>
          <p:cNvPr id="65538" name="圖片 2">
            <a:extLst>
              <a:ext uri="{FF2B5EF4-FFF2-40B4-BE49-F238E27FC236}">
                <a16:creationId xmlns:a16="http://schemas.microsoft.com/office/drawing/2014/main" id="{5311A8D6-01F6-1F45-B7B8-7EB7896D8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736" y="2256235"/>
            <a:ext cx="2158603" cy="291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圖片 4">
            <a:extLst>
              <a:ext uri="{FF2B5EF4-FFF2-40B4-BE49-F238E27FC236}">
                <a16:creationId xmlns:a16="http://schemas.microsoft.com/office/drawing/2014/main" id="{E3422529-A213-1C4C-B196-0D86DB51B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4" y="3761186"/>
            <a:ext cx="1999060" cy="134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圖片 8">
            <a:extLst>
              <a:ext uri="{FF2B5EF4-FFF2-40B4-BE49-F238E27FC236}">
                <a16:creationId xmlns:a16="http://schemas.microsoft.com/office/drawing/2014/main" id="{41C43F66-F83A-3842-ACB4-C67485BF8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748" y="2269333"/>
            <a:ext cx="1007269" cy="133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內容版面配置區 7">
            <a:extLst>
              <a:ext uri="{FF2B5EF4-FFF2-40B4-BE49-F238E27FC236}">
                <a16:creationId xmlns:a16="http://schemas.microsoft.com/office/drawing/2014/main" id="{A50BCB60-96C4-9D4B-9723-04B5C6B5D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5542" name="圖片 9">
            <a:extLst>
              <a:ext uri="{FF2B5EF4-FFF2-40B4-BE49-F238E27FC236}">
                <a16:creationId xmlns:a16="http://schemas.microsoft.com/office/drawing/2014/main" id="{3087D472-B9B2-CF48-882B-01E9E5122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411" y="2256236"/>
            <a:ext cx="1764506" cy="132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標題 1">
            <a:extLst>
              <a:ext uri="{FF2B5EF4-FFF2-40B4-BE49-F238E27FC236}">
                <a16:creationId xmlns:a16="http://schemas.microsoft.com/office/drawing/2014/main" id="{E51CEB76-2B68-204F-81B4-3D696A1050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34818" name="圖片 3">
            <a:extLst>
              <a:ext uri="{FF2B5EF4-FFF2-40B4-BE49-F238E27FC236}">
                <a16:creationId xmlns:a16="http://schemas.microsoft.com/office/drawing/2014/main" id="{5400E9EE-BB20-884E-B93C-DC285D22E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125266"/>
            <a:ext cx="162877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圖片 4">
            <a:extLst>
              <a:ext uri="{FF2B5EF4-FFF2-40B4-BE49-F238E27FC236}">
                <a16:creationId xmlns:a16="http://schemas.microsoft.com/office/drawing/2014/main" id="{7B82D6B2-29D4-6848-999F-5A44A4E43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153" y="3767137"/>
            <a:ext cx="1195388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圖片 5">
            <a:extLst>
              <a:ext uri="{FF2B5EF4-FFF2-40B4-BE49-F238E27FC236}">
                <a16:creationId xmlns:a16="http://schemas.microsoft.com/office/drawing/2014/main" id="{FEC29A14-A594-6D4E-ABB1-2893693D4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547" y="3767138"/>
            <a:ext cx="1208484" cy="150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圖片 6">
            <a:extLst>
              <a:ext uri="{FF2B5EF4-FFF2-40B4-BE49-F238E27FC236}">
                <a16:creationId xmlns:a16="http://schemas.microsoft.com/office/drawing/2014/main" id="{75D09DC3-46D7-A045-BE86-3297239EC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662" y="3748088"/>
            <a:ext cx="1234679" cy="152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內容版面配置區 10">
            <a:extLst>
              <a:ext uri="{FF2B5EF4-FFF2-40B4-BE49-F238E27FC236}">
                <a16:creationId xmlns:a16="http://schemas.microsoft.com/office/drawing/2014/main" id="{D2C19314-5C6A-F141-89B8-EF25128B36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4903" y="3767137"/>
            <a:ext cx="1223963" cy="1509713"/>
          </a:xfr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2C1D3523-2316-C942-8C67-F8907945E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7824">
            <a:off x="4685110" y="1275160"/>
            <a:ext cx="1850231" cy="2274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內容版面配置區 4">
            <a:extLst>
              <a:ext uri="{FF2B5EF4-FFF2-40B4-BE49-F238E27FC236}">
                <a16:creationId xmlns:a16="http://schemas.microsoft.com/office/drawing/2014/main" id="{DF863735-4770-BC4E-804F-F01B346D55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3685" y="3146822"/>
            <a:ext cx="478631" cy="595313"/>
          </a:xfrm>
        </p:spPr>
      </p:pic>
      <p:pic>
        <p:nvPicPr>
          <p:cNvPr id="35842" name="內容版面配置區 4">
            <a:extLst>
              <a:ext uri="{FF2B5EF4-FFF2-40B4-BE49-F238E27FC236}">
                <a16:creationId xmlns:a16="http://schemas.microsoft.com/office/drawing/2014/main" id="{859B352E-A79F-E649-9D85-AFA957EF1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066" y="-1095375"/>
            <a:ext cx="442913" cy="55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內容版面配置區 4">
            <a:extLst>
              <a:ext uri="{FF2B5EF4-FFF2-40B4-BE49-F238E27FC236}">
                <a16:creationId xmlns:a16="http://schemas.microsoft.com/office/drawing/2014/main" id="{90EE9271-55C2-B440-9778-0AE037DBC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032" y="985837"/>
            <a:ext cx="478631" cy="59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內容版面配置區 4">
            <a:extLst>
              <a:ext uri="{FF2B5EF4-FFF2-40B4-BE49-F238E27FC236}">
                <a16:creationId xmlns:a16="http://schemas.microsoft.com/office/drawing/2014/main" id="{DEDA62F3-723F-0540-BB57-829C716A0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429" y="4967287"/>
            <a:ext cx="478631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內容版面配置區 4">
            <a:extLst>
              <a:ext uri="{FF2B5EF4-FFF2-40B4-BE49-F238E27FC236}">
                <a16:creationId xmlns:a16="http://schemas.microsoft.com/office/drawing/2014/main" id="{1EB31ECB-1F5E-9046-AD22-B3D75DA6B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854" y="985837"/>
            <a:ext cx="478631" cy="59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內容版面配置區 4">
            <a:extLst>
              <a:ext uri="{FF2B5EF4-FFF2-40B4-BE49-F238E27FC236}">
                <a16:creationId xmlns:a16="http://schemas.microsoft.com/office/drawing/2014/main" id="{A5FCB5E6-9702-0D45-AC9B-E74C0D334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854" y="4945856"/>
            <a:ext cx="478631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內容版面配置區 4">
            <a:extLst>
              <a:ext uri="{FF2B5EF4-FFF2-40B4-BE49-F238E27FC236}">
                <a16:creationId xmlns:a16="http://schemas.microsoft.com/office/drawing/2014/main" id="{61A939D9-5152-4142-8DB3-50F6E855C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348" y="985837"/>
            <a:ext cx="478631" cy="59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內容版面配置區 4">
            <a:extLst>
              <a:ext uri="{FF2B5EF4-FFF2-40B4-BE49-F238E27FC236}">
                <a16:creationId xmlns:a16="http://schemas.microsoft.com/office/drawing/2014/main" id="{92C7287F-0FCB-574D-B659-1F8572C2D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348" y="4945856"/>
            <a:ext cx="478631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1D775927-FD8E-DA45-99EB-A5D99CBE7BA4}"/>
              </a:ext>
            </a:extLst>
          </p:cNvPr>
          <p:cNvSpPr/>
          <p:nvPr/>
        </p:nvSpPr>
        <p:spPr>
          <a:xfrm>
            <a:off x="1971374" y="2752725"/>
            <a:ext cx="5897768" cy="7155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4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每人抽取一張「稱號卡」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內容版面配置區 4">
            <a:extLst>
              <a:ext uri="{FF2B5EF4-FFF2-40B4-BE49-F238E27FC236}">
                <a16:creationId xmlns:a16="http://schemas.microsoft.com/office/drawing/2014/main" id="{CC727005-4F6B-F14C-A370-066F1E6475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3685" y="3146822"/>
            <a:ext cx="478631" cy="595313"/>
          </a:xfrm>
        </p:spPr>
      </p:pic>
      <p:pic>
        <p:nvPicPr>
          <p:cNvPr id="36866" name="圖片 9">
            <a:extLst>
              <a:ext uri="{FF2B5EF4-FFF2-40B4-BE49-F238E27FC236}">
                <a16:creationId xmlns:a16="http://schemas.microsoft.com/office/drawing/2014/main" id="{54D7CC01-D862-FC4E-971F-B6BFB1644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032" y="5000625"/>
            <a:ext cx="436960" cy="5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圖片 10">
            <a:extLst>
              <a:ext uri="{FF2B5EF4-FFF2-40B4-BE49-F238E27FC236}">
                <a16:creationId xmlns:a16="http://schemas.microsoft.com/office/drawing/2014/main" id="{10FF5B0C-3F4C-5F47-A8A5-05BB8DEC4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347" y="4945857"/>
            <a:ext cx="398859" cy="51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圖片 11">
            <a:extLst>
              <a:ext uri="{FF2B5EF4-FFF2-40B4-BE49-F238E27FC236}">
                <a16:creationId xmlns:a16="http://schemas.microsoft.com/office/drawing/2014/main" id="{EAE384D5-F285-924B-93BE-99C8D782C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206854" y="985838"/>
            <a:ext cx="4191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圖片 12">
            <a:extLst>
              <a:ext uri="{FF2B5EF4-FFF2-40B4-BE49-F238E27FC236}">
                <a16:creationId xmlns:a16="http://schemas.microsoft.com/office/drawing/2014/main" id="{4A8FDC45-7F32-8A40-9DEE-D4E673C3D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63" y="4929188"/>
            <a:ext cx="517922" cy="641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圖片 13">
            <a:extLst>
              <a:ext uri="{FF2B5EF4-FFF2-40B4-BE49-F238E27FC236}">
                <a16:creationId xmlns:a16="http://schemas.microsoft.com/office/drawing/2014/main" id="{B4DC021C-A226-234E-820E-D1162C543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61297" y="1041798"/>
            <a:ext cx="436959" cy="5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圖片 14">
            <a:extLst>
              <a:ext uri="{FF2B5EF4-FFF2-40B4-BE49-F238E27FC236}">
                <a16:creationId xmlns:a16="http://schemas.microsoft.com/office/drawing/2014/main" id="{8B893960-D062-B24E-A223-EA8091864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35969" y="1042988"/>
            <a:ext cx="516731" cy="641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內容版面配置區 4">
            <a:extLst>
              <a:ext uri="{FF2B5EF4-FFF2-40B4-BE49-F238E27FC236}">
                <a16:creationId xmlns:a16="http://schemas.microsoft.com/office/drawing/2014/main" id="{9B59CF9E-496F-104B-9372-72E065BABA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3685" y="3146822"/>
            <a:ext cx="478631" cy="595313"/>
          </a:xfrm>
        </p:spPr>
      </p:pic>
      <p:pic>
        <p:nvPicPr>
          <p:cNvPr id="37890" name="圖片 9">
            <a:extLst>
              <a:ext uri="{FF2B5EF4-FFF2-40B4-BE49-F238E27FC236}">
                <a16:creationId xmlns:a16="http://schemas.microsoft.com/office/drawing/2014/main" id="{D4DF6944-DB5D-FA4F-ACF0-C29D5D5D1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178" y="5107781"/>
            <a:ext cx="738188" cy="910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圖片 10">
            <a:extLst>
              <a:ext uri="{FF2B5EF4-FFF2-40B4-BE49-F238E27FC236}">
                <a16:creationId xmlns:a16="http://schemas.microsoft.com/office/drawing/2014/main" id="{0347E069-D0D2-8A4A-9D47-2F3155DF2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685" y="5051823"/>
            <a:ext cx="751284" cy="97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圖片 11">
            <a:extLst>
              <a:ext uri="{FF2B5EF4-FFF2-40B4-BE49-F238E27FC236}">
                <a16:creationId xmlns:a16="http://schemas.microsoft.com/office/drawing/2014/main" id="{CF0E7E57-165E-224F-A96D-E08B44026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206854" y="985837"/>
            <a:ext cx="721519" cy="93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圖片 12">
            <a:extLst>
              <a:ext uri="{FF2B5EF4-FFF2-40B4-BE49-F238E27FC236}">
                <a16:creationId xmlns:a16="http://schemas.microsoft.com/office/drawing/2014/main" id="{9CD8B745-E9D4-E047-AA44-9D5D1EB7C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5035154"/>
            <a:ext cx="759619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圖片 13">
            <a:extLst>
              <a:ext uri="{FF2B5EF4-FFF2-40B4-BE49-F238E27FC236}">
                <a16:creationId xmlns:a16="http://schemas.microsoft.com/office/drawing/2014/main" id="{E311C4CF-5D44-2749-8839-B48C1B9B1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61297" y="1041797"/>
            <a:ext cx="751284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圖片 14">
            <a:extLst>
              <a:ext uri="{FF2B5EF4-FFF2-40B4-BE49-F238E27FC236}">
                <a16:creationId xmlns:a16="http://schemas.microsoft.com/office/drawing/2014/main" id="{3A7B7789-12AE-7347-8EAF-562A90393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35969" y="1042988"/>
            <a:ext cx="889397" cy="1102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內容版面配置區 4">
            <a:extLst>
              <a:ext uri="{FF2B5EF4-FFF2-40B4-BE49-F238E27FC236}">
                <a16:creationId xmlns:a16="http://schemas.microsoft.com/office/drawing/2014/main" id="{0689815C-2A04-7F4A-B1BD-D66096DD8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585" y="2162175"/>
            <a:ext cx="404813" cy="50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內容版面配置區 4">
            <a:extLst>
              <a:ext uri="{FF2B5EF4-FFF2-40B4-BE49-F238E27FC236}">
                <a16:creationId xmlns:a16="http://schemas.microsoft.com/office/drawing/2014/main" id="{5EA29020-0448-2D44-A2C7-66098B117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741" y="2138363"/>
            <a:ext cx="404813" cy="50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內容版面配置區 4">
            <a:extLst>
              <a:ext uri="{FF2B5EF4-FFF2-40B4-BE49-F238E27FC236}">
                <a16:creationId xmlns:a16="http://schemas.microsoft.com/office/drawing/2014/main" id="{5AE893F3-2DC2-2C44-AB1D-C90FF793E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138363"/>
            <a:ext cx="404813" cy="50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內容版面配置區 4">
            <a:extLst>
              <a:ext uri="{FF2B5EF4-FFF2-40B4-BE49-F238E27FC236}">
                <a16:creationId xmlns:a16="http://schemas.microsoft.com/office/drawing/2014/main" id="{D33F42EB-5492-CB44-8EE3-9AE06C7D2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522" y="2138363"/>
            <a:ext cx="404813" cy="50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內容版面配置區 4">
            <a:extLst>
              <a:ext uri="{FF2B5EF4-FFF2-40B4-BE49-F238E27FC236}">
                <a16:creationId xmlns:a16="http://schemas.microsoft.com/office/drawing/2014/main" id="{9A820A08-1310-434C-BD26-A52B7B167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869" y="2162175"/>
            <a:ext cx="404813" cy="50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內容版面配置區 4">
            <a:extLst>
              <a:ext uri="{FF2B5EF4-FFF2-40B4-BE49-F238E27FC236}">
                <a16:creationId xmlns:a16="http://schemas.microsoft.com/office/drawing/2014/main" id="{0C3C0BDA-43CA-3C48-A8B4-1E70DBFF7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37" y="2138363"/>
            <a:ext cx="404813" cy="50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2" name="內容版面配置區 4">
            <a:extLst>
              <a:ext uri="{FF2B5EF4-FFF2-40B4-BE49-F238E27FC236}">
                <a16:creationId xmlns:a16="http://schemas.microsoft.com/office/drawing/2014/main" id="{ABF696BF-AACF-9641-AAAF-5066D97EC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294" y="2868216"/>
            <a:ext cx="404813" cy="50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3" name="內容版面配置區 4">
            <a:extLst>
              <a:ext uri="{FF2B5EF4-FFF2-40B4-BE49-F238E27FC236}">
                <a16:creationId xmlns:a16="http://schemas.microsoft.com/office/drawing/2014/main" id="{767E0D15-9FFF-A74F-9F46-4329E44C1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2844404"/>
            <a:ext cx="404813" cy="50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4" name="內容版面配置區 4">
            <a:extLst>
              <a:ext uri="{FF2B5EF4-FFF2-40B4-BE49-F238E27FC236}">
                <a16:creationId xmlns:a16="http://schemas.microsoft.com/office/drawing/2014/main" id="{57891C9D-4797-C344-908D-BCE5DD5F2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2844404"/>
            <a:ext cx="404813" cy="50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5" name="內容版面配置區 4">
            <a:extLst>
              <a:ext uri="{FF2B5EF4-FFF2-40B4-BE49-F238E27FC236}">
                <a16:creationId xmlns:a16="http://schemas.microsoft.com/office/drawing/2014/main" id="{3DE2297F-EDF0-6445-97E9-7260E276A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231" y="2844404"/>
            <a:ext cx="404813" cy="50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6" name="內容版面配置區 4">
            <a:extLst>
              <a:ext uri="{FF2B5EF4-FFF2-40B4-BE49-F238E27FC236}">
                <a16:creationId xmlns:a16="http://schemas.microsoft.com/office/drawing/2014/main" id="{85338179-F130-6F43-BB60-4B2280F22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578" y="2868216"/>
            <a:ext cx="404813" cy="50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7" name="內容版面配置區 4">
            <a:extLst>
              <a:ext uri="{FF2B5EF4-FFF2-40B4-BE49-F238E27FC236}">
                <a16:creationId xmlns:a16="http://schemas.microsoft.com/office/drawing/2014/main" id="{88AEA4D3-9C04-1E42-96EA-7ADD75F18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647" y="2844404"/>
            <a:ext cx="404813" cy="50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8" name="內容版面配置區 4">
            <a:extLst>
              <a:ext uri="{FF2B5EF4-FFF2-40B4-BE49-F238E27FC236}">
                <a16:creationId xmlns:a16="http://schemas.microsoft.com/office/drawing/2014/main" id="{4A11CFA2-81B4-7941-A4D6-96CD50CD9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294" y="3530204"/>
            <a:ext cx="404813" cy="50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9" name="內容版面配置區 4">
            <a:extLst>
              <a:ext uri="{FF2B5EF4-FFF2-40B4-BE49-F238E27FC236}">
                <a16:creationId xmlns:a16="http://schemas.microsoft.com/office/drawing/2014/main" id="{0AE24204-5E75-2741-82A2-1A8CDCE07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3507582"/>
            <a:ext cx="404813" cy="50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0" name="內容版面配置區 4">
            <a:extLst>
              <a:ext uri="{FF2B5EF4-FFF2-40B4-BE49-F238E27FC236}">
                <a16:creationId xmlns:a16="http://schemas.microsoft.com/office/drawing/2014/main" id="{9B4B7C1A-E8EB-D642-BCB3-2EA2CD456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3507582"/>
            <a:ext cx="404813" cy="50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1" name="內容版面配置區 4">
            <a:extLst>
              <a:ext uri="{FF2B5EF4-FFF2-40B4-BE49-F238E27FC236}">
                <a16:creationId xmlns:a16="http://schemas.microsoft.com/office/drawing/2014/main" id="{B3482755-ECAE-854F-8DCB-E22F76261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231" y="3507582"/>
            <a:ext cx="404813" cy="50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2" name="內容版面配置區 4">
            <a:extLst>
              <a:ext uri="{FF2B5EF4-FFF2-40B4-BE49-F238E27FC236}">
                <a16:creationId xmlns:a16="http://schemas.microsoft.com/office/drawing/2014/main" id="{77413A90-04FF-1F41-A556-FD2C8E98B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578" y="3530204"/>
            <a:ext cx="404813" cy="50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3" name="內容版面配置區 4">
            <a:extLst>
              <a:ext uri="{FF2B5EF4-FFF2-40B4-BE49-F238E27FC236}">
                <a16:creationId xmlns:a16="http://schemas.microsoft.com/office/drawing/2014/main" id="{4D710DFA-976A-1846-A97F-014E947D0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647" y="3507582"/>
            <a:ext cx="404813" cy="50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4" name="內容版面配置區 4">
            <a:extLst>
              <a:ext uri="{FF2B5EF4-FFF2-40B4-BE49-F238E27FC236}">
                <a16:creationId xmlns:a16="http://schemas.microsoft.com/office/drawing/2014/main" id="{EF67318A-C11F-5443-8184-08E864B2D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722" y="4233863"/>
            <a:ext cx="404813" cy="50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5" name="內容版面配置區 4">
            <a:extLst>
              <a:ext uri="{FF2B5EF4-FFF2-40B4-BE49-F238E27FC236}">
                <a16:creationId xmlns:a16="http://schemas.microsoft.com/office/drawing/2014/main" id="{6AF61772-3FD4-EA42-AA79-2E650EFC0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7" y="4210050"/>
            <a:ext cx="404813" cy="50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6" name="內容版面配置區 4">
            <a:extLst>
              <a:ext uri="{FF2B5EF4-FFF2-40B4-BE49-F238E27FC236}">
                <a16:creationId xmlns:a16="http://schemas.microsoft.com/office/drawing/2014/main" id="{A518AFC5-0DD4-8742-BF04-61312114A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37" y="4210050"/>
            <a:ext cx="404813" cy="50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7" name="內容版面配置區 4">
            <a:extLst>
              <a:ext uri="{FF2B5EF4-FFF2-40B4-BE49-F238E27FC236}">
                <a16:creationId xmlns:a16="http://schemas.microsoft.com/office/drawing/2014/main" id="{41F7959D-631E-8549-9084-A2751E5E2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469" y="4210050"/>
            <a:ext cx="404813" cy="50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8" name="內容版面配置區 4">
            <a:extLst>
              <a:ext uri="{FF2B5EF4-FFF2-40B4-BE49-F238E27FC236}">
                <a16:creationId xmlns:a16="http://schemas.microsoft.com/office/drawing/2014/main" id="{7E237E98-C64E-4146-9E46-A59993C7C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816" y="4233863"/>
            <a:ext cx="404813" cy="50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9" name="內容版面配置區 4">
            <a:extLst>
              <a:ext uri="{FF2B5EF4-FFF2-40B4-BE49-F238E27FC236}">
                <a16:creationId xmlns:a16="http://schemas.microsoft.com/office/drawing/2014/main" id="{594B183A-95D7-CF49-8F54-EA28D9755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885" y="4210050"/>
            <a:ext cx="404813" cy="50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20" name="文字方塊 32">
            <a:extLst>
              <a:ext uri="{FF2B5EF4-FFF2-40B4-BE49-F238E27FC236}">
                <a16:creationId xmlns:a16="http://schemas.microsoft.com/office/drawing/2014/main" id="{9E1A5F66-C62F-3A44-B8F2-1DD5EB21BF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3292" y="867966"/>
            <a:ext cx="372665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050"/>
              <a:t>1</a:t>
            </a:r>
            <a:endParaRPr kumimoji="1" lang="zh-TW" altLang="en-US" sz="4050"/>
          </a:p>
        </p:txBody>
      </p:sp>
      <p:sp>
        <p:nvSpPr>
          <p:cNvPr id="37921" name="文字方塊 45">
            <a:extLst>
              <a:ext uri="{FF2B5EF4-FFF2-40B4-BE49-F238E27FC236}">
                <a16:creationId xmlns:a16="http://schemas.microsoft.com/office/drawing/2014/main" id="{D9AEFCCD-9655-D945-BA2E-856059D44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879873"/>
            <a:ext cx="37266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050"/>
              <a:t>2</a:t>
            </a:r>
            <a:endParaRPr kumimoji="1" lang="zh-TW" altLang="en-US" sz="4050"/>
          </a:p>
        </p:txBody>
      </p:sp>
      <p:sp>
        <p:nvSpPr>
          <p:cNvPr id="37922" name="文字方塊 46">
            <a:extLst>
              <a:ext uri="{FF2B5EF4-FFF2-40B4-BE49-F238E27FC236}">
                <a16:creationId xmlns:a16="http://schemas.microsoft.com/office/drawing/2014/main" id="{20B8842C-32B3-C94F-8FAE-6552A0986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5767" y="877491"/>
            <a:ext cx="37385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050"/>
              <a:t>3</a:t>
            </a:r>
            <a:endParaRPr kumimoji="1" lang="zh-TW" altLang="en-US" sz="4050"/>
          </a:p>
        </p:txBody>
      </p:sp>
      <p:sp>
        <p:nvSpPr>
          <p:cNvPr id="37923" name="文字方塊 50">
            <a:extLst>
              <a:ext uri="{FF2B5EF4-FFF2-40B4-BE49-F238E27FC236}">
                <a16:creationId xmlns:a16="http://schemas.microsoft.com/office/drawing/2014/main" id="{6F2FC883-3B2E-C743-A509-CE900C849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2113" y="5317332"/>
            <a:ext cx="37385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050"/>
              <a:t>6</a:t>
            </a:r>
            <a:endParaRPr kumimoji="1" lang="zh-TW" altLang="en-US" sz="4050"/>
          </a:p>
        </p:txBody>
      </p:sp>
      <p:sp>
        <p:nvSpPr>
          <p:cNvPr id="37924" name="文字方塊 51">
            <a:extLst>
              <a:ext uri="{FF2B5EF4-FFF2-40B4-BE49-F238E27FC236}">
                <a16:creationId xmlns:a16="http://schemas.microsoft.com/office/drawing/2014/main" id="{7C13FC60-EA1E-8346-A376-6EED7751E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0304" y="5317332"/>
            <a:ext cx="372665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050"/>
              <a:t>5</a:t>
            </a:r>
            <a:endParaRPr kumimoji="1" lang="zh-TW" altLang="en-US" sz="4050"/>
          </a:p>
        </p:txBody>
      </p:sp>
      <p:sp>
        <p:nvSpPr>
          <p:cNvPr id="37925" name="文字方塊 52">
            <a:extLst>
              <a:ext uri="{FF2B5EF4-FFF2-40B4-BE49-F238E27FC236}">
                <a16:creationId xmlns:a16="http://schemas.microsoft.com/office/drawing/2014/main" id="{BB03DDC0-EAAC-2B41-B3A9-B68C84095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2707" y="5411391"/>
            <a:ext cx="37385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050"/>
              <a:t>4</a:t>
            </a:r>
            <a:endParaRPr kumimoji="1" lang="zh-TW" altLang="en-US" sz="405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內容版面配置區 4">
            <a:extLst>
              <a:ext uri="{FF2B5EF4-FFF2-40B4-BE49-F238E27FC236}">
                <a16:creationId xmlns:a16="http://schemas.microsoft.com/office/drawing/2014/main" id="{F28ADF3C-6FEE-3649-A303-FF8C90053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94" y="3282554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內容版面配置區 4">
            <a:extLst>
              <a:ext uri="{FF2B5EF4-FFF2-40B4-BE49-F238E27FC236}">
                <a16:creationId xmlns:a16="http://schemas.microsoft.com/office/drawing/2014/main" id="{E7981B80-EAB2-0A46-80BB-0433FD923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3284935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內容版面配置區 4">
            <a:extLst>
              <a:ext uri="{FF2B5EF4-FFF2-40B4-BE49-F238E27FC236}">
                <a16:creationId xmlns:a16="http://schemas.microsoft.com/office/drawing/2014/main" id="{7273DEB5-348E-944C-BA47-90D9EB6AF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947" y="3282554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內容版面配置區 4">
            <a:extLst>
              <a:ext uri="{FF2B5EF4-FFF2-40B4-BE49-F238E27FC236}">
                <a16:creationId xmlns:a16="http://schemas.microsoft.com/office/drawing/2014/main" id="{13431161-2C4A-FB44-A0F8-DE4D68BA9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3274219"/>
            <a:ext cx="847725" cy="10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內容版面配置區 4">
            <a:extLst>
              <a:ext uri="{FF2B5EF4-FFF2-40B4-BE49-F238E27FC236}">
                <a16:creationId xmlns:a16="http://schemas.microsoft.com/office/drawing/2014/main" id="{54C41E1E-8A84-E149-9B2B-A3089A657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3282554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內容版面配置區 4">
            <a:extLst>
              <a:ext uri="{FF2B5EF4-FFF2-40B4-BE49-F238E27FC236}">
                <a16:creationId xmlns:a16="http://schemas.microsoft.com/office/drawing/2014/main" id="{F845D65E-A27F-C049-A4FB-B2FFE8FFF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3282554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內容版面配置區 4">
            <a:extLst>
              <a:ext uri="{FF2B5EF4-FFF2-40B4-BE49-F238E27FC236}">
                <a16:creationId xmlns:a16="http://schemas.microsoft.com/office/drawing/2014/main" id="{1BE4E853-3DE1-FA4A-A186-F3F4C20A1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785" y="7485460"/>
            <a:ext cx="456009" cy="567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內容版面配置區 4">
            <a:extLst>
              <a:ext uri="{FF2B5EF4-FFF2-40B4-BE49-F238E27FC236}">
                <a16:creationId xmlns:a16="http://schemas.microsoft.com/office/drawing/2014/main" id="{9BEEE789-EF56-1944-A38C-A51864813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94" y="4752975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內容版面配置區 4">
            <a:extLst>
              <a:ext uri="{FF2B5EF4-FFF2-40B4-BE49-F238E27FC236}">
                <a16:creationId xmlns:a16="http://schemas.microsoft.com/office/drawing/2014/main" id="{EEBC55B0-17FD-8B48-AC88-00F97958F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4755357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內容版面配置區 4">
            <a:extLst>
              <a:ext uri="{FF2B5EF4-FFF2-40B4-BE49-F238E27FC236}">
                <a16:creationId xmlns:a16="http://schemas.microsoft.com/office/drawing/2014/main" id="{CFCB9FF5-E826-CF47-A5FC-125ED8157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947" y="4752975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3" name="內容版面配置區 4">
            <a:extLst>
              <a:ext uri="{FF2B5EF4-FFF2-40B4-BE49-F238E27FC236}">
                <a16:creationId xmlns:a16="http://schemas.microsoft.com/office/drawing/2014/main" id="{5AFF2E0C-CB96-D542-A4CA-E91C7B790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4744641"/>
            <a:ext cx="847725" cy="105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4" name="內容版面配置區 4">
            <a:extLst>
              <a:ext uri="{FF2B5EF4-FFF2-40B4-BE49-F238E27FC236}">
                <a16:creationId xmlns:a16="http://schemas.microsoft.com/office/drawing/2014/main" id="{EEF0AEF5-3302-2B40-A9B7-CD9314946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4752975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5" name="內容版面配置區 4">
            <a:extLst>
              <a:ext uri="{FF2B5EF4-FFF2-40B4-BE49-F238E27FC236}">
                <a16:creationId xmlns:a16="http://schemas.microsoft.com/office/drawing/2014/main" id="{B0140625-3C75-E542-80BE-88459818D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4752975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6" name="內容版面配置區 4">
            <a:extLst>
              <a:ext uri="{FF2B5EF4-FFF2-40B4-BE49-F238E27FC236}">
                <a16:creationId xmlns:a16="http://schemas.microsoft.com/office/drawing/2014/main" id="{CA649F5D-B353-C144-8AEA-390F00323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94" y="1964531"/>
            <a:ext cx="847725" cy="10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7" name="內容版面配置區 4">
            <a:extLst>
              <a:ext uri="{FF2B5EF4-FFF2-40B4-BE49-F238E27FC236}">
                <a16:creationId xmlns:a16="http://schemas.microsoft.com/office/drawing/2014/main" id="{92360E51-3267-2D4A-80FA-050A2C6F2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1966912"/>
            <a:ext cx="847725" cy="10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8" name="內容版面配置區 4">
            <a:extLst>
              <a:ext uri="{FF2B5EF4-FFF2-40B4-BE49-F238E27FC236}">
                <a16:creationId xmlns:a16="http://schemas.microsoft.com/office/drawing/2014/main" id="{88CDB98D-6364-114F-8B48-6597CA74C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947" y="1964531"/>
            <a:ext cx="847725" cy="10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9" name="內容版面配置區 4">
            <a:extLst>
              <a:ext uri="{FF2B5EF4-FFF2-40B4-BE49-F238E27FC236}">
                <a16:creationId xmlns:a16="http://schemas.microsoft.com/office/drawing/2014/main" id="{B3D814E4-725B-804A-8826-293611A09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1955007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0" name="內容版面配置區 4">
            <a:extLst>
              <a:ext uri="{FF2B5EF4-FFF2-40B4-BE49-F238E27FC236}">
                <a16:creationId xmlns:a16="http://schemas.microsoft.com/office/drawing/2014/main" id="{8B943BA1-6FAE-F645-8380-4A1C84F60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1964531"/>
            <a:ext cx="847725" cy="10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1" name="內容版面配置區 4">
            <a:extLst>
              <a:ext uri="{FF2B5EF4-FFF2-40B4-BE49-F238E27FC236}">
                <a16:creationId xmlns:a16="http://schemas.microsoft.com/office/drawing/2014/main" id="{B3BE97A0-180F-F94E-93FE-DF49844A8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1964531"/>
            <a:ext cx="847725" cy="10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2" name="圖片 22">
            <a:extLst>
              <a:ext uri="{FF2B5EF4-FFF2-40B4-BE49-F238E27FC236}">
                <a16:creationId xmlns:a16="http://schemas.microsoft.com/office/drawing/2014/main" id="{E73B64F2-97B7-3046-BA20-F730D1D67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289007" y="917972"/>
            <a:ext cx="72271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3" name="圖片 23">
            <a:extLst>
              <a:ext uri="{FF2B5EF4-FFF2-40B4-BE49-F238E27FC236}">
                <a16:creationId xmlns:a16="http://schemas.microsoft.com/office/drawing/2014/main" id="{FA9B94AE-3B52-884E-9D14-6C369810F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44641" y="972741"/>
            <a:ext cx="750094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4" name="圖片 24">
            <a:extLst>
              <a:ext uri="{FF2B5EF4-FFF2-40B4-BE49-F238E27FC236}">
                <a16:creationId xmlns:a16="http://schemas.microsoft.com/office/drawing/2014/main" id="{E2061533-4D41-084E-AEEB-1F193403A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118122" y="973932"/>
            <a:ext cx="889397" cy="1103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35" name="文字方塊 25">
            <a:extLst>
              <a:ext uri="{FF2B5EF4-FFF2-40B4-BE49-F238E27FC236}">
                <a16:creationId xmlns:a16="http://schemas.microsoft.com/office/drawing/2014/main" id="{47FCEC14-1586-4443-B1F6-17C0A9F24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3292" y="867966"/>
            <a:ext cx="37266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5400">
                <a:solidFill>
                  <a:srgbClr val="FF0000"/>
                </a:solidFill>
              </a:rPr>
              <a:t>1</a:t>
            </a:r>
            <a:endParaRPr kumimoji="1" lang="zh-TW" altLang="en-US" sz="5400">
              <a:solidFill>
                <a:srgbClr val="FF0000"/>
              </a:solidFill>
            </a:endParaRPr>
          </a:p>
        </p:txBody>
      </p:sp>
      <p:sp>
        <p:nvSpPr>
          <p:cNvPr id="38936" name="文字方塊 26">
            <a:extLst>
              <a:ext uri="{FF2B5EF4-FFF2-40B4-BE49-F238E27FC236}">
                <a16:creationId xmlns:a16="http://schemas.microsoft.com/office/drawing/2014/main" id="{F0B0CF09-BC5C-8B47-BEEC-537493459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879873"/>
            <a:ext cx="37266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050"/>
              <a:t>2</a:t>
            </a:r>
            <a:endParaRPr kumimoji="1" lang="zh-TW" altLang="en-US" sz="4050"/>
          </a:p>
        </p:txBody>
      </p:sp>
      <p:sp>
        <p:nvSpPr>
          <p:cNvPr id="38937" name="文字方塊 40">
            <a:extLst>
              <a:ext uri="{FF2B5EF4-FFF2-40B4-BE49-F238E27FC236}">
                <a16:creationId xmlns:a16="http://schemas.microsoft.com/office/drawing/2014/main" id="{A100A892-99EF-C049-ACF3-48086B913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5767" y="877491"/>
            <a:ext cx="37385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050"/>
              <a:t>3</a:t>
            </a:r>
            <a:endParaRPr kumimoji="1" lang="zh-TW" altLang="en-US" sz="405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內容版面配置區 4">
            <a:extLst>
              <a:ext uri="{FF2B5EF4-FFF2-40B4-BE49-F238E27FC236}">
                <a16:creationId xmlns:a16="http://schemas.microsoft.com/office/drawing/2014/main" id="{DF38B447-14C0-6249-9458-499DE8BEB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94" y="3282554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內容版面配置區 4">
            <a:extLst>
              <a:ext uri="{FF2B5EF4-FFF2-40B4-BE49-F238E27FC236}">
                <a16:creationId xmlns:a16="http://schemas.microsoft.com/office/drawing/2014/main" id="{999AC0D3-F5EC-404E-B326-2DC708D62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3284935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內容版面配置區 4">
            <a:extLst>
              <a:ext uri="{FF2B5EF4-FFF2-40B4-BE49-F238E27FC236}">
                <a16:creationId xmlns:a16="http://schemas.microsoft.com/office/drawing/2014/main" id="{1BC6CD08-47E4-DE44-A7B9-A91A5B21C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947" y="3282554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內容版面配置區 4">
            <a:extLst>
              <a:ext uri="{FF2B5EF4-FFF2-40B4-BE49-F238E27FC236}">
                <a16:creationId xmlns:a16="http://schemas.microsoft.com/office/drawing/2014/main" id="{9477F6F9-A4D0-0E4E-B82B-1053A2499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3274219"/>
            <a:ext cx="847725" cy="10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內容版面配置區 4">
            <a:extLst>
              <a:ext uri="{FF2B5EF4-FFF2-40B4-BE49-F238E27FC236}">
                <a16:creationId xmlns:a16="http://schemas.microsoft.com/office/drawing/2014/main" id="{7833A234-1B57-F247-9C86-F5598A0BE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3282554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內容版面配置區 4">
            <a:extLst>
              <a:ext uri="{FF2B5EF4-FFF2-40B4-BE49-F238E27FC236}">
                <a16:creationId xmlns:a16="http://schemas.microsoft.com/office/drawing/2014/main" id="{F097F332-92E5-9E4D-8F85-25F3215A1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785" y="7485460"/>
            <a:ext cx="456009" cy="567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圖片 30">
            <a:extLst>
              <a:ext uri="{FF2B5EF4-FFF2-40B4-BE49-F238E27FC236}">
                <a16:creationId xmlns:a16="http://schemas.microsoft.com/office/drawing/2014/main" id="{53300C6F-D4E8-B544-9820-96FEFBE4F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7" y="1910954"/>
            <a:ext cx="966788" cy="1202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內容版面配置區 4">
            <a:extLst>
              <a:ext uri="{FF2B5EF4-FFF2-40B4-BE49-F238E27FC236}">
                <a16:creationId xmlns:a16="http://schemas.microsoft.com/office/drawing/2014/main" id="{63FE838B-5572-7E44-8227-503897571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94" y="4752975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內容版面配置區 4">
            <a:extLst>
              <a:ext uri="{FF2B5EF4-FFF2-40B4-BE49-F238E27FC236}">
                <a16:creationId xmlns:a16="http://schemas.microsoft.com/office/drawing/2014/main" id="{43897393-8E33-864B-9075-C8B0E45C6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4755357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內容版面配置區 4">
            <a:extLst>
              <a:ext uri="{FF2B5EF4-FFF2-40B4-BE49-F238E27FC236}">
                <a16:creationId xmlns:a16="http://schemas.microsoft.com/office/drawing/2014/main" id="{8A373963-D1BA-9340-BAD1-29155D5F8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947" y="4752975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7" name="內容版面配置區 4">
            <a:extLst>
              <a:ext uri="{FF2B5EF4-FFF2-40B4-BE49-F238E27FC236}">
                <a16:creationId xmlns:a16="http://schemas.microsoft.com/office/drawing/2014/main" id="{2C734EB7-88B5-7E41-AB8E-915CACBA1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4744641"/>
            <a:ext cx="847725" cy="105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8" name="內容版面配置區 4">
            <a:extLst>
              <a:ext uri="{FF2B5EF4-FFF2-40B4-BE49-F238E27FC236}">
                <a16:creationId xmlns:a16="http://schemas.microsoft.com/office/drawing/2014/main" id="{1DCEF657-4370-6B4F-A952-608FC0FFE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4752975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9" name="內容版面配置區 4">
            <a:extLst>
              <a:ext uri="{FF2B5EF4-FFF2-40B4-BE49-F238E27FC236}">
                <a16:creationId xmlns:a16="http://schemas.microsoft.com/office/drawing/2014/main" id="{33E08913-9B26-8D41-9E74-B8D63C8AA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4752975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0" name="內容版面配置區 4">
            <a:extLst>
              <a:ext uri="{FF2B5EF4-FFF2-40B4-BE49-F238E27FC236}">
                <a16:creationId xmlns:a16="http://schemas.microsoft.com/office/drawing/2014/main" id="{39314ED0-FC64-1B4B-8442-1125BF3CB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1966912"/>
            <a:ext cx="847725" cy="10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1" name="內容版面配置區 4">
            <a:extLst>
              <a:ext uri="{FF2B5EF4-FFF2-40B4-BE49-F238E27FC236}">
                <a16:creationId xmlns:a16="http://schemas.microsoft.com/office/drawing/2014/main" id="{44540804-5BD4-CA4D-91D3-57C51E975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947" y="1964531"/>
            <a:ext cx="847725" cy="10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2" name="內容版面配置區 4">
            <a:extLst>
              <a:ext uri="{FF2B5EF4-FFF2-40B4-BE49-F238E27FC236}">
                <a16:creationId xmlns:a16="http://schemas.microsoft.com/office/drawing/2014/main" id="{74C17BFE-D7B8-BA44-8429-F337C24A2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1955007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3" name="內容版面配置區 4">
            <a:extLst>
              <a:ext uri="{FF2B5EF4-FFF2-40B4-BE49-F238E27FC236}">
                <a16:creationId xmlns:a16="http://schemas.microsoft.com/office/drawing/2014/main" id="{C64025CD-862D-D04D-ACA0-443B4EAD9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1964531"/>
            <a:ext cx="847725" cy="10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4" name="內容版面配置區 4">
            <a:extLst>
              <a:ext uri="{FF2B5EF4-FFF2-40B4-BE49-F238E27FC236}">
                <a16:creationId xmlns:a16="http://schemas.microsoft.com/office/drawing/2014/main" id="{8F4D5597-E967-0148-BC8E-4FD302DA1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1964531"/>
            <a:ext cx="847725" cy="10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5" name="圖片 24">
            <a:extLst>
              <a:ext uri="{FF2B5EF4-FFF2-40B4-BE49-F238E27FC236}">
                <a16:creationId xmlns:a16="http://schemas.microsoft.com/office/drawing/2014/main" id="{A44A2F0F-7BEB-094A-82DD-D09187619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36631" y="1010842"/>
            <a:ext cx="581025" cy="75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6" name="圖片 25">
            <a:extLst>
              <a:ext uri="{FF2B5EF4-FFF2-40B4-BE49-F238E27FC236}">
                <a16:creationId xmlns:a16="http://schemas.microsoft.com/office/drawing/2014/main" id="{1F576A47-4F1C-9543-B387-CEAA94A4F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92266" y="1028701"/>
            <a:ext cx="579834" cy="717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7" name="圖片 26">
            <a:extLst>
              <a:ext uri="{FF2B5EF4-FFF2-40B4-BE49-F238E27FC236}">
                <a16:creationId xmlns:a16="http://schemas.microsoft.com/office/drawing/2014/main" id="{289DCAA9-75F4-EE4B-9329-2EB762A7C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38351" y="904875"/>
            <a:ext cx="889397" cy="1102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8" name="內容版面配置區 4">
            <a:extLst>
              <a:ext uri="{FF2B5EF4-FFF2-40B4-BE49-F238E27FC236}">
                <a16:creationId xmlns:a16="http://schemas.microsoft.com/office/drawing/2014/main" id="{F236872F-73D7-2C4B-820E-F91B67DC4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629" y="3312319"/>
            <a:ext cx="847725" cy="10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9" name="文字方塊 40">
            <a:extLst>
              <a:ext uri="{FF2B5EF4-FFF2-40B4-BE49-F238E27FC236}">
                <a16:creationId xmlns:a16="http://schemas.microsoft.com/office/drawing/2014/main" id="{32037A67-50FE-1A45-B022-80FF68620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3292" y="867966"/>
            <a:ext cx="37266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5400">
                <a:solidFill>
                  <a:srgbClr val="FF0000"/>
                </a:solidFill>
              </a:rPr>
              <a:t>1</a:t>
            </a:r>
            <a:endParaRPr kumimoji="1" lang="zh-TW" altLang="en-US" sz="5400">
              <a:solidFill>
                <a:srgbClr val="FF0000"/>
              </a:solidFill>
            </a:endParaRPr>
          </a:p>
        </p:txBody>
      </p:sp>
      <p:sp>
        <p:nvSpPr>
          <p:cNvPr id="39960" name="文字方塊 41">
            <a:extLst>
              <a:ext uri="{FF2B5EF4-FFF2-40B4-BE49-F238E27FC236}">
                <a16:creationId xmlns:a16="http://schemas.microsoft.com/office/drawing/2014/main" id="{9C0BE4AB-9D38-7D42-ADF9-E12D570CA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879873"/>
            <a:ext cx="37266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050"/>
              <a:t>2</a:t>
            </a:r>
            <a:endParaRPr kumimoji="1" lang="zh-TW" altLang="en-US" sz="4050"/>
          </a:p>
        </p:txBody>
      </p:sp>
      <p:sp>
        <p:nvSpPr>
          <p:cNvPr id="39961" name="文字方塊 42">
            <a:extLst>
              <a:ext uri="{FF2B5EF4-FFF2-40B4-BE49-F238E27FC236}">
                <a16:creationId xmlns:a16="http://schemas.microsoft.com/office/drawing/2014/main" id="{A4F6FCFF-D59B-5A4F-AE8D-AEA80366D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5767" y="877491"/>
            <a:ext cx="37385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050"/>
              <a:t>3</a:t>
            </a:r>
            <a:endParaRPr kumimoji="1" lang="zh-TW" altLang="en-US" sz="405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內容版面配置區 4">
            <a:extLst>
              <a:ext uri="{FF2B5EF4-FFF2-40B4-BE49-F238E27FC236}">
                <a16:creationId xmlns:a16="http://schemas.microsoft.com/office/drawing/2014/main" id="{4B6A5114-F7A2-4240-8E1C-AB5A1BE08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94" y="3282554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內容版面配置區 4">
            <a:extLst>
              <a:ext uri="{FF2B5EF4-FFF2-40B4-BE49-F238E27FC236}">
                <a16:creationId xmlns:a16="http://schemas.microsoft.com/office/drawing/2014/main" id="{8C73FC0A-352C-EA4C-BC86-96523EE9E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3284935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內容版面配置區 4">
            <a:extLst>
              <a:ext uri="{FF2B5EF4-FFF2-40B4-BE49-F238E27FC236}">
                <a16:creationId xmlns:a16="http://schemas.microsoft.com/office/drawing/2014/main" id="{6418F1E6-48B0-994E-82E7-7C09385D8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947" y="3282554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內容版面配置區 4">
            <a:extLst>
              <a:ext uri="{FF2B5EF4-FFF2-40B4-BE49-F238E27FC236}">
                <a16:creationId xmlns:a16="http://schemas.microsoft.com/office/drawing/2014/main" id="{D337C880-FFC7-084C-9336-75B0574E7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3274219"/>
            <a:ext cx="847725" cy="10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內容版面配置區 4">
            <a:extLst>
              <a:ext uri="{FF2B5EF4-FFF2-40B4-BE49-F238E27FC236}">
                <a16:creationId xmlns:a16="http://schemas.microsoft.com/office/drawing/2014/main" id="{9BE51403-056F-DD46-8874-A6D451287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3282554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內容版面配置區 4">
            <a:extLst>
              <a:ext uri="{FF2B5EF4-FFF2-40B4-BE49-F238E27FC236}">
                <a16:creationId xmlns:a16="http://schemas.microsoft.com/office/drawing/2014/main" id="{BFB8BDE0-33B3-E449-BCD9-AA4C060B4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785" y="7485460"/>
            <a:ext cx="456009" cy="567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3A542655-8B3D-0444-BE75-B02845152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03" y="1456135"/>
            <a:ext cx="432197" cy="53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內容版面配置區 4">
            <a:extLst>
              <a:ext uri="{FF2B5EF4-FFF2-40B4-BE49-F238E27FC236}">
                <a16:creationId xmlns:a16="http://schemas.microsoft.com/office/drawing/2014/main" id="{D3A94F86-EA69-1F47-A79F-ED2AF7140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94" y="4752975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內容版面配置區 4">
            <a:extLst>
              <a:ext uri="{FF2B5EF4-FFF2-40B4-BE49-F238E27FC236}">
                <a16:creationId xmlns:a16="http://schemas.microsoft.com/office/drawing/2014/main" id="{299F76AF-B15E-C142-8CC2-6F3BB887A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4755357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內容版面配置區 4">
            <a:extLst>
              <a:ext uri="{FF2B5EF4-FFF2-40B4-BE49-F238E27FC236}">
                <a16:creationId xmlns:a16="http://schemas.microsoft.com/office/drawing/2014/main" id="{2312B74D-1553-D44F-BA69-1388E0C9C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947" y="4752975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1" name="內容版面配置區 4">
            <a:extLst>
              <a:ext uri="{FF2B5EF4-FFF2-40B4-BE49-F238E27FC236}">
                <a16:creationId xmlns:a16="http://schemas.microsoft.com/office/drawing/2014/main" id="{9FFA2B0F-7E11-9E45-A15F-74559135B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4744641"/>
            <a:ext cx="847725" cy="105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2" name="內容版面配置區 4">
            <a:extLst>
              <a:ext uri="{FF2B5EF4-FFF2-40B4-BE49-F238E27FC236}">
                <a16:creationId xmlns:a16="http://schemas.microsoft.com/office/drawing/2014/main" id="{2389F1D5-E0C7-C947-99E2-61B989D13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4752975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3" name="內容版面配置區 4">
            <a:extLst>
              <a:ext uri="{FF2B5EF4-FFF2-40B4-BE49-F238E27FC236}">
                <a16:creationId xmlns:a16="http://schemas.microsoft.com/office/drawing/2014/main" id="{B7A86C7C-57B9-9E44-9BBF-E7BC6AAC9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4752975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4" name="內容版面配置區 4">
            <a:extLst>
              <a:ext uri="{FF2B5EF4-FFF2-40B4-BE49-F238E27FC236}">
                <a16:creationId xmlns:a16="http://schemas.microsoft.com/office/drawing/2014/main" id="{43F949E5-8E30-3C46-B5E0-E51E4F250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1966912"/>
            <a:ext cx="847725" cy="10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5" name="內容版面配置區 4">
            <a:extLst>
              <a:ext uri="{FF2B5EF4-FFF2-40B4-BE49-F238E27FC236}">
                <a16:creationId xmlns:a16="http://schemas.microsoft.com/office/drawing/2014/main" id="{8F431FB2-4922-9D48-9845-F4AAED1D0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947" y="1964531"/>
            <a:ext cx="847725" cy="10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6" name="內容版面配置區 4">
            <a:extLst>
              <a:ext uri="{FF2B5EF4-FFF2-40B4-BE49-F238E27FC236}">
                <a16:creationId xmlns:a16="http://schemas.microsoft.com/office/drawing/2014/main" id="{C600B309-63C1-134D-AB58-5C8721ACD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1955007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7" name="內容版面配置區 4">
            <a:extLst>
              <a:ext uri="{FF2B5EF4-FFF2-40B4-BE49-F238E27FC236}">
                <a16:creationId xmlns:a16="http://schemas.microsoft.com/office/drawing/2014/main" id="{2C53A19A-3BC7-E64B-8958-17CA3F094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1964531"/>
            <a:ext cx="847725" cy="10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8" name="內容版面配置區 4">
            <a:extLst>
              <a:ext uri="{FF2B5EF4-FFF2-40B4-BE49-F238E27FC236}">
                <a16:creationId xmlns:a16="http://schemas.microsoft.com/office/drawing/2014/main" id="{2664BE9D-5455-D342-8502-DDD4A2E63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1964531"/>
            <a:ext cx="847725" cy="10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9" name="圖片 24">
            <a:extLst>
              <a:ext uri="{FF2B5EF4-FFF2-40B4-BE49-F238E27FC236}">
                <a16:creationId xmlns:a16="http://schemas.microsoft.com/office/drawing/2014/main" id="{C7D0BF45-4F0A-0941-BAB3-861362C45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36631" y="1010842"/>
            <a:ext cx="581025" cy="75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0" name="圖片 25">
            <a:extLst>
              <a:ext uri="{FF2B5EF4-FFF2-40B4-BE49-F238E27FC236}">
                <a16:creationId xmlns:a16="http://schemas.microsoft.com/office/drawing/2014/main" id="{3D7DC66B-1EC6-7641-89B5-E0BE8DC71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92266" y="1028701"/>
            <a:ext cx="579834" cy="717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1" name="圖片 26">
            <a:extLst>
              <a:ext uri="{FF2B5EF4-FFF2-40B4-BE49-F238E27FC236}">
                <a16:creationId xmlns:a16="http://schemas.microsoft.com/office/drawing/2014/main" id="{1E87BF0B-865A-194D-948F-05DB66268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38351" y="904875"/>
            <a:ext cx="889397" cy="1102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2" name="內容版面配置區 4">
            <a:extLst>
              <a:ext uri="{FF2B5EF4-FFF2-40B4-BE49-F238E27FC236}">
                <a16:creationId xmlns:a16="http://schemas.microsoft.com/office/drawing/2014/main" id="{CE0AF6E6-BD85-0945-9428-D9A1A7233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629" y="3312319"/>
            <a:ext cx="847725" cy="10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3" name="文字方塊 40">
            <a:extLst>
              <a:ext uri="{FF2B5EF4-FFF2-40B4-BE49-F238E27FC236}">
                <a16:creationId xmlns:a16="http://schemas.microsoft.com/office/drawing/2014/main" id="{70647E75-50B2-CA4C-A1C1-0C502DD77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3292" y="867966"/>
            <a:ext cx="37266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5400">
                <a:solidFill>
                  <a:srgbClr val="FF0000"/>
                </a:solidFill>
              </a:rPr>
              <a:t>1</a:t>
            </a:r>
            <a:endParaRPr kumimoji="1" lang="zh-TW" altLang="en-US" sz="5400">
              <a:solidFill>
                <a:srgbClr val="FF0000"/>
              </a:solidFill>
            </a:endParaRPr>
          </a:p>
        </p:txBody>
      </p:sp>
      <p:sp>
        <p:nvSpPr>
          <p:cNvPr id="40984" name="文字方塊 41">
            <a:extLst>
              <a:ext uri="{FF2B5EF4-FFF2-40B4-BE49-F238E27FC236}">
                <a16:creationId xmlns:a16="http://schemas.microsoft.com/office/drawing/2014/main" id="{3FB2370A-EBAA-1844-9081-197C1041F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879873"/>
            <a:ext cx="37266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050"/>
              <a:t>2</a:t>
            </a:r>
            <a:endParaRPr kumimoji="1" lang="zh-TW" altLang="en-US" sz="4050"/>
          </a:p>
        </p:txBody>
      </p:sp>
      <p:sp>
        <p:nvSpPr>
          <p:cNvPr id="40985" name="文字方塊 42">
            <a:extLst>
              <a:ext uri="{FF2B5EF4-FFF2-40B4-BE49-F238E27FC236}">
                <a16:creationId xmlns:a16="http://schemas.microsoft.com/office/drawing/2014/main" id="{45D5EDA5-D4A7-9344-AC89-7600D171F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5767" y="877491"/>
            <a:ext cx="37385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050"/>
              <a:t>3</a:t>
            </a:r>
            <a:endParaRPr kumimoji="1" lang="zh-TW" altLang="en-US" sz="405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內容版面配置區 4">
            <a:extLst>
              <a:ext uri="{FF2B5EF4-FFF2-40B4-BE49-F238E27FC236}">
                <a16:creationId xmlns:a16="http://schemas.microsoft.com/office/drawing/2014/main" id="{837F8003-F6F0-E44E-8C8E-CCBCFD39A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94" y="3282554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內容版面配置區 4">
            <a:extLst>
              <a:ext uri="{FF2B5EF4-FFF2-40B4-BE49-F238E27FC236}">
                <a16:creationId xmlns:a16="http://schemas.microsoft.com/office/drawing/2014/main" id="{926F9321-3812-C949-B267-E55CB1E06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3284935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內容版面配置區 4">
            <a:extLst>
              <a:ext uri="{FF2B5EF4-FFF2-40B4-BE49-F238E27FC236}">
                <a16:creationId xmlns:a16="http://schemas.microsoft.com/office/drawing/2014/main" id="{4C8C8A61-BBA7-3743-B0FE-50E02D466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947" y="3282554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內容版面配置區 4">
            <a:extLst>
              <a:ext uri="{FF2B5EF4-FFF2-40B4-BE49-F238E27FC236}">
                <a16:creationId xmlns:a16="http://schemas.microsoft.com/office/drawing/2014/main" id="{1EB94084-D312-614E-85D7-043E76561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3274219"/>
            <a:ext cx="847725" cy="10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內容版面配置區 4">
            <a:extLst>
              <a:ext uri="{FF2B5EF4-FFF2-40B4-BE49-F238E27FC236}">
                <a16:creationId xmlns:a16="http://schemas.microsoft.com/office/drawing/2014/main" id="{02B25C82-A74F-2F45-ADF0-63F394FEF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3282554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內容版面配置區 4">
            <a:extLst>
              <a:ext uri="{FF2B5EF4-FFF2-40B4-BE49-F238E27FC236}">
                <a16:creationId xmlns:a16="http://schemas.microsoft.com/office/drawing/2014/main" id="{A26940A3-C475-3541-8E8E-C992A0A5C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785" y="7485460"/>
            <a:ext cx="456009" cy="567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圖片 30">
            <a:extLst>
              <a:ext uri="{FF2B5EF4-FFF2-40B4-BE49-F238E27FC236}">
                <a16:creationId xmlns:a16="http://schemas.microsoft.com/office/drawing/2014/main" id="{054B0909-A208-D644-8936-473FA5EBB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03" y="1456135"/>
            <a:ext cx="432197" cy="53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內容版面配置區 4">
            <a:extLst>
              <a:ext uri="{FF2B5EF4-FFF2-40B4-BE49-F238E27FC236}">
                <a16:creationId xmlns:a16="http://schemas.microsoft.com/office/drawing/2014/main" id="{92976861-AA66-1344-9E28-6AC3430AB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94" y="4752975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內容版面配置區 4">
            <a:extLst>
              <a:ext uri="{FF2B5EF4-FFF2-40B4-BE49-F238E27FC236}">
                <a16:creationId xmlns:a16="http://schemas.microsoft.com/office/drawing/2014/main" id="{AF255B13-B279-944C-B6FF-42046880F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4755357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4" name="內容版面配置區 4">
            <a:extLst>
              <a:ext uri="{FF2B5EF4-FFF2-40B4-BE49-F238E27FC236}">
                <a16:creationId xmlns:a16="http://schemas.microsoft.com/office/drawing/2014/main" id="{4B2EB2B9-82C5-B047-B12F-90DECADE6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947" y="4752975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5" name="內容版面配置區 4">
            <a:extLst>
              <a:ext uri="{FF2B5EF4-FFF2-40B4-BE49-F238E27FC236}">
                <a16:creationId xmlns:a16="http://schemas.microsoft.com/office/drawing/2014/main" id="{46A0414C-B621-3D44-9120-6A0E1D6C9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4744641"/>
            <a:ext cx="847725" cy="105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6" name="內容版面配置區 4">
            <a:extLst>
              <a:ext uri="{FF2B5EF4-FFF2-40B4-BE49-F238E27FC236}">
                <a16:creationId xmlns:a16="http://schemas.microsoft.com/office/drawing/2014/main" id="{0573FAAD-7746-D148-9A98-73081C60C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4752975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7" name="內容版面配置區 4">
            <a:extLst>
              <a:ext uri="{FF2B5EF4-FFF2-40B4-BE49-F238E27FC236}">
                <a16:creationId xmlns:a16="http://schemas.microsoft.com/office/drawing/2014/main" id="{53640180-15C6-004C-A95D-F521D2D4E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4752975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8" name="內容版面配置區 4">
            <a:extLst>
              <a:ext uri="{FF2B5EF4-FFF2-40B4-BE49-F238E27FC236}">
                <a16:creationId xmlns:a16="http://schemas.microsoft.com/office/drawing/2014/main" id="{A1A936B8-5B89-0B43-940D-7F7CFF617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1966912"/>
            <a:ext cx="847725" cy="10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9" name="內容版面配置區 4">
            <a:extLst>
              <a:ext uri="{FF2B5EF4-FFF2-40B4-BE49-F238E27FC236}">
                <a16:creationId xmlns:a16="http://schemas.microsoft.com/office/drawing/2014/main" id="{5DE92FD1-F74B-D248-A20C-BF2B428D1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947" y="1964531"/>
            <a:ext cx="847725" cy="10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0" name="內容版面配置區 4">
            <a:extLst>
              <a:ext uri="{FF2B5EF4-FFF2-40B4-BE49-F238E27FC236}">
                <a16:creationId xmlns:a16="http://schemas.microsoft.com/office/drawing/2014/main" id="{1EEDE1E9-21A4-EC47-9DD5-D96768AD8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1955007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1" name="內容版面配置區 4">
            <a:extLst>
              <a:ext uri="{FF2B5EF4-FFF2-40B4-BE49-F238E27FC236}">
                <a16:creationId xmlns:a16="http://schemas.microsoft.com/office/drawing/2014/main" id="{6300D6C8-627E-6840-B700-10E47368B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1964531"/>
            <a:ext cx="847725" cy="10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2" name="內容版面配置區 4">
            <a:extLst>
              <a:ext uri="{FF2B5EF4-FFF2-40B4-BE49-F238E27FC236}">
                <a16:creationId xmlns:a16="http://schemas.microsoft.com/office/drawing/2014/main" id="{8D098A64-9A19-FE4C-B22C-0D052C9D2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1964531"/>
            <a:ext cx="847725" cy="10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3" name="圖片 24">
            <a:extLst>
              <a:ext uri="{FF2B5EF4-FFF2-40B4-BE49-F238E27FC236}">
                <a16:creationId xmlns:a16="http://schemas.microsoft.com/office/drawing/2014/main" id="{1F00CC99-5434-A941-9FDA-31907D353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36631" y="1010842"/>
            <a:ext cx="581025" cy="75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4" name="圖片 25">
            <a:extLst>
              <a:ext uri="{FF2B5EF4-FFF2-40B4-BE49-F238E27FC236}">
                <a16:creationId xmlns:a16="http://schemas.microsoft.com/office/drawing/2014/main" id="{7C3C9E46-6FB3-FE43-A07B-9FCEC75EE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92266" y="1028700"/>
            <a:ext cx="947738" cy="117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5" name="圖片 26">
            <a:extLst>
              <a:ext uri="{FF2B5EF4-FFF2-40B4-BE49-F238E27FC236}">
                <a16:creationId xmlns:a16="http://schemas.microsoft.com/office/drawing/2014/main" id="{CE2941CD-7BA9-6D48-9F5F-96A4E6A41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284810" y="1209675"/>
            <a:ext cx="642938" cy="79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6" name="內容版面配置區 4">
            <a:extLst>
              <a:ext uri="{FF2B5EF4-FFF2-40B4-BE49-F238E27FC236}">
                <a16:creationId xmlns:a16="http://schemas.microsoft.com/office/drawing/2014/main" id="{DA6D16C7-474A-2547-A41C-6AC9E7F69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629" y="3312319"/>
            <a:ext cx="847725" cy="10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7" name="文字方塊 40">
            <a:extLst>
              <a:ext uri="{FF2B5EF4-FFF2-40B4-BE49-F238E27FC236}">
                <a16:creationId xmlns:a16="http://schemas.microsoft.com/office/drawing/2014/main" id="{5390212E-EBFA-114E-AC99-C44E14F9A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3292" y="867966"/>
            <a:ext cx="372665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050"/>
              <a:t>1</a:t>
            </a:r>
            <a:endParaRPr kumimoji="1" lang="zh-TW" altLang="en-US" sz="4050"/>
          </a:p>
        </p:txBody>
      </p:sp>
      <p:sp>
        <p:nvSpPr>
          <p:cNvPr id="42008" name="文字方塊 41">
            <a:extLst>
              <a:ext uri="{FF2B5EF4-FFF2-40B4-BE49-F238E27FC236}">
                <a16:creationId xmlns:a16="http://schemas.microsoft.com/office/drawing/2014/main" id="{DE1F4B06-1549-9240-A734-EFB5FCA93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879873"/>
            <a:ext cx="37266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6000">
                <a:solidFill>
                  <a:srgbClr val="FF0000"/>
                </a:solidFill>
              </a:rPr>
              <a:t>2</a:t>
            </a:r>
            <a:endParaRPr kumimoji="1" lang="zh-TW" altLang="en-US" sz="6000">
              <a:solidFill>
                <a:srgbClr val="FF0000"/>
              </a:solidFill>
            </a:endParaRPr>
          </a:p>
        </p:txBody>
      </p:sp>
      <p:sp>
        <p:nvSpPr>
          <p:cNvPr id="42009" name="文字方塊 42">
            <a:extLst>
              <a:ext uri="{FF2B5EF4-FFF2-40B4-BE49-F238E27FC236}">
                <a16:creationId xmlns:a16="http://schemas.microsoft.com/office/drawing/2014/main" id="{B6188B74-ABFC-C44F-9D01-0AA43657C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5767" y="877491"/>
            <a:ext cx="37385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050"/>
              <a:t>3</a:t>
            </a:r>
            <a:endParaRPr kumimoji="1" lang="zh-TW" altLang="en-US" sz="405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內容版面配置區 4">
            <a:extLst>
              <a:ext uri="{FF2B5EF4-FFF2-40B4-BE49-F238E27FC236}">
                <a16:creationId xmlns:a16="http://schemas.microsoft.com/office/drawing/2014/main" id="{CE225AD2-4AB5-424C-BCDD-24DE8D626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94" y="3282554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內容版面配置區 4">
            <a:extLst>
              <a:ext uri="{FF2B5EF4-FFF2-40B4-BE49-F238E27FC236}">
                <a16:creationId xmlns:a16="http://schemas.microsoft.com/office/drawing/2014/main" id="{7F2AD5B9-3390-F54D-BB1A-4687A7C94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3284935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內容版面配置區 4">
            <a:extLst>
              <a:ext uri="{FF2B5EF4-FFF2-40B4-BE49-F238E27FC236}">
                <a16:creationId xmlns:a16="http://schemas.microsoft.com/office/drawing/2014/main" id="{1517DCA1-CCEF-9841-B76D-4539C7DEC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947" y="3282554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內容版面配置區 4">
            <a:extLst>
              <a:ext uri="{FF2B5EF4-FFF2-40B4-BE49-F238E27FC236}">
                <a16:creationId xmlns:a16="http://schemas.microsoft.com/office/drawing/2014/main" id="{E9FC2FB1-1402-2F4F-B245-8819F8551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3282554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內容版面配置區 4">
            <a:extLst>
              <a:ext uri="{FF2B5EF4-FFF2-40B4-BE49-F238E27FC236}">
                <a16:creationId xmlns:a16="http://schemas.microsoft.com/office/drawing/2014/main" id="{518519FE-B7D8-7143-906D-9A58F0299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785" y="7485460"/>
            <a:ext cx="456009" cy="567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圖片 30">
            <a:extLst>
              <a:ext uri="{FF2B5EF4-FFF2-40B4-BE49-F238E27FC236}">
                <a16:creationId xmlns:a16="http://schemas.microsoft.com/office/drawing/2014/main" id="{3D01E785-8334-4548-9D38-4E5F78E5B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03" y="1456135"/>
            <a:ext cx="432197" cy="53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內容版面配置區 4">
            <a:extLst>
              <a:ext uri="{FF2B5EF4-FFF2-40B4-BE49-F238E27FC236}">
                <a16:creationId xmlns:a16="http://schemas.microsoft.com/office/drawing/2014/main" id="{DADD74B5-6B8C-6D47-904E-DE487342A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94" y="4752975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內容版面配置區 4">
            <a:extLst>
              <a:ext uri="{FF2B5EF4-FFF2-40B4-BE49-F238E27FC236}">
                <a16:creationId xmlns:a16="http://schemas.microsoft.com/office/drawing/2014/main" id="{38A0181B-3A15-4F4D-BDBE-658FBBACB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4755357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內容版面配置區 4">
            <a:extLst>
              <a:ext uri="{FF2B5EF4-FFF2-40B4-BE49-F238E27FC236}">
                <a16:creationId xmlns:a16="http://schemas.microsoft.com/office/drawing/2014/main" id="{F248F001-C72F-3E44-B544-D3F19D2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947" y="4752975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內容版面配置區 4">
            <a:extLst>
              <a:ext uri="{FF2B5EF4-FFF2-40B4-BE49-F238E27FC236}">
                <a16:creationId xmlns:a16="http://schemas.microsoft.com/office/drawing/2014/main" id="{9772F13B-8B8B-E440-B97C-64C7A9A4A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4744641"/>
            <a:ext cx="847725" cy="105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內容版面配置區 4">
            <a:extLst>
              <a:ext uri="{FF2B5EF4-FFF2-40B4-BE49-F238E27FC236}">
                <a16:creationId xmlns:a16="http://schemas.microsoft.com/office/drawing/2014/main" id="{5EA743C2-A9D2-B543-A18E-26CDB47F7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4752975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0" name="內容版面配置區 4">
            <a:extLst>
              <a:ext uri="{FF2B5EF4-FFF2-40B4-BE49-F238E27FC236}">
                <a16:creationId xmlns:a16="http://schemas.microsoft.com/office/drawing/2014/main" id="{C62E3419-BB2B-B840-A1C4-060E66741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4752975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1" name="內容版面配置區 4">
            <a:extLst>
              <a:ext uri="{FF2B5EF4-FFF2-40B4-BE49-F238E27FC236}">
                <a16:creationId xmlns:a16="http://schemas.microsoft.com/office/drawing/2014/main" id="{01B82A7A-3BD8-3A49-BC43-A5038C035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1966912"/>
            <a:ext cx="847725" cy="10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2" name="內容版面配置區 4">
            <a:extLst>
              <a:ext uri="{FF2B5EF4-FFF2-40B4-BE49-F238E27FC236}">
                <a16:creationId xmlns:a16="http://schemas.microsoft.com/office/drawing/2014/main" id="{E5F9BBF7-029B-E048-9A36-4DBF9CC49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947" y="1964531"/>
            <a:ext cx="847725" cy="10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3" name="內容版面配置區 4">
            <a:extLst>
              <a:ext uri="{FF2B5EF4-FFF2-40B4-BE49-F238E27FC236}">
                <a16:creationId xmlns:a16="http://schemas.microsoft.com/office/drawing/2014/main" id="{4C2A34FB-E713-4C4F-A2FF-27A4C0EE3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1955007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4" name="內容版面配置區 4">
            <a:extLst>
              <a:ext uri="{FF2B5EF4-FFF2-40B4-BE49-F238E27FC236}">
                <a16:creationId xmlns:a16="http://schemas.microsoft.com/office/drawing/2014/main" id="{F41084FE-03F9-4A42-8E1F-30D00ECC0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1964531"/>
            <a:ext cx="847725" cy="10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5" name="內容版面配置區 4">
            <a:extLst>
              <a:ext uri="{FF2B5EF4-FFF2-40B4-BE49-F238E27FC236}">
                <a16:creationId xmlns:a16="http://schemas.microsoft.com/office/drawing/2014/main" id="{6557581B-78F2-2644-B447-D4EC1960F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1964531"/>
            <a:ext cx="847725" cy="10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6" name="圖片 24">
            <a:extLst>
              <a:ext uri="{FF2B5EF4-FFF2-40B4-BE49-F238E27FC236}">
                <a16:creationId xmlns:a16="http://schemas.microsoft.com/office/drawing/2014/main" id="{C2CBFE66-4341-564A-BC2D-5EA3840CA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36631" y="1010842"/>
            <a:ext cx="581025" cy="75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7" name="圖片 25">
            <a:extLst>
              <a:ext uri="{FF2B5EF4-FFF2-40B4-BE49-F238E27FC236}">
                <a16:creationId xmlns:a16="http://schemas.microsoft.com/office/drawing/2014/main" id="{96BD44CC-2DB9-D948-8BF9-EA81C601B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92266" y="1028700"/>
            <a:ext cx="981075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8" name="圖片 26">
            <a:extLst>
              <a:ext uri="{FF2B5EF4-FFF2-40B4-BE49-F238E27FC236}">
                <a16:creationId xmlns:a16="http://schemas.microsoft.com/office/drawing/2014/main" id="{F9A15224-8115-B44B-9AAD-51E1AA316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311004" y="1241822"/>
            <a:ext cx="616744" cy="76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9" name="內容版面配置區 4">
            <a:extLst>
              <a:ext uri="{FF2B5EF4-FFF2-40B4-BE49-F238E27FC236}">
                <a16:creationId xmlns:a16="http://schemas.microsoft.com/office/drawing/2014/main" id="{E2A0362D-F58E-FC43-B230-CA8DD1BB2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629" y="3312319"/>
            <a:ext cx="847725" cy="10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30" name="文字方塊 40">
            <a:extLst>
              <a:ext uri="{FF2B5EF4-FFF2-40B4-BE49-F238E27FC236}">
                <a16:creationId xmlns:a16="http://schemas.microsoft.com/office/drawing/2014/main" id="{DD4F4A0A-A439-1340-AE80-8A3695B465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3292" y="867966"/>
            <a:ext cx="372665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050"/>
              <a:t>1</a:t>
            </a:r>
            <a:endParaRPr kumimoji="1" lang="zh-TW" altLang="en-US" sz="4050"/>
          </a:p>
        </p:txBody>
      </p:sp>
      <p:sp>
        <p:nvSpPr>
          <p:cNvPr id="43031" name="文字方塊 41">
            <a:extLst>
              <a:ext uri="{FF2B5EF4-FFF2-40B4-BE49-F238E27FC236}">
                <a16:creationId xmlns:a16="http://schemas.microsoft.com/office/drawing/2014/main" id="{3A1693D6-7886-344E-924F-495859537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879873"/>
            <a:ext cx="37266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6000">
                <a:solidFill>
                  <a:srgbClr val="FF0000"/>
                </a:solidFill>
              </a:rPr>
              <a:t>2</a:t>
            </a:r>
            <a:endParaRPr kumimoji="1" lang="zh-TW" altLang="en-US" sz="6000">
              <a:solidFill>
                <a:srgbClr val="FF0000"/>
              </a:solidFill>
            </a:endParaRPr>
          </a:p>
        </p:txBody>
      </p:sp>
      <p:sp>
        <p:nvSpPr>
          <p:cNvPr id="43032" name="文字方塊 42">
            <a:extLst>
              <a:ext uri="{FF2B5EF4-FFF2-40B4-BE49-F238E27FC236}">
                <a16:creationId xmlns:a16="http://schemas.microsoft.com/office/drawing/2014/main" id="{9B24DA8C-D3A1-D943-9376-958E0937C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5767" y="877491"/>
            <a:ext cx="37385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050"/>
              <a:t>3</a:t>
            </a:r>
            <a:endParaRPr kumimoji="1" lang="zh-TW" altLang="en-US" sz="4050"/>
          </a:p>
        </p:txBody>
      </p:sp>
      <p:pic>
        <p:nvPicPr>
          <p:cNvPr id="43033" name="圖片 43">
            <a:extLst>
              <a:ext uri="{FF2B5EF4-FFF2-40B4-BE49-F238E27FC236}">
                <a16:creationId xmlns:a16="http://schemas.microsoft.com/office/drawing/2014/main" id="{B76D846C-9D8F-7B4D-A019-B02266502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328" y="3290888"/>
            <a:ext cx="927497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內容版面配置區 4">
            <a:extLst>
              <a:ext uri="{FF2B5EF4-FFF2-40B4-BE49-F238E27FC236}">
                <a16:creationId xmlns:a16="http://schemas.microsoft.com/office/drawing/2014/main" id="{6C5745CE-2DA4-BB49-8342-D7D9AB8EC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94" y="3282554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內容版面配置區 4">
            <a:extLst>
              <a:ext uri="{FF2B5EF4-FFF2-40B4-BE49-F238E27FC236}">
                <a16:creationId xmlns:a16="http://schemas.microsoft.com/office/drawing/2014/main" id="{7CC3C0A7-65B4-A549-82E1-B32338A91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3284935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內容版面配置區 4">
            <a:extLst>
              <a:ext uri="{FF2B5EF4-FFF2-40B4-BE49-F238E27FC236}">
                <a16:creationId xmlns:a16="http://schemas.microsoft.com/office/drawing/2014/main" id="{2BA5547E-3C79-6041-B515-C40F2149D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947" y="3282554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內容版面配置區 4">
            <a:extLst>
              <a:ext uri="{FF2B5EF4-FFF2-40B4-BE49-F238E27FC236}">
                <a16:creationId xmlns:a16="http://schemas.microsoft.com/office/drawing/2014/main" id="{758CC655-5476-8A42-BCD9-D64F09494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3282554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內容版面配置區 4">
            <a:extLst>
              <a:ext uri="{FF2B5EF4-FFF2-40B4-BE49-F238E27FC236}">
                <a16:creationId xmlns:a16="http://schemas.microsoft.com/office/drawing/2014/main" id="{2B8D792A-C726-F14A-B76E-71E1691FD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785" y="7485460"/>
            <a:ext cx="456009" cy="567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圖片 30">
            <a:extLst>
              <a:ext uri="{FF2B5EF4-FFF2-40B4-BE49-F238E27FC236}">
                <a16:creationId xmlns:a16="http://schemas.microsoft.com/office/drawing/2014/main" id="{8EE66B90-C3AA-9743-849E-042CD7B8D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03" y="1456135"/>
            <a:ext cx="432197" cy="53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內容版面配置區 4">
            <a:extLst>
              <a:ext uri="{FF2B5EF4-FFF2-40B4-BE49-F238E27FC236}">
                <a16:creationId xmlns:a16="http://schemas.microsoft.com/office/drawing/2014/main" id="{0768D589-EA5C-E34D-9566-CF587E21A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94" y="4752975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內容版面配置區 4">
            <a:extLst>
              <a:ext uri="{FF2B5EF4-FFF2-40B4-BE49-F238E27FC236}">
                <a16:creationId xmlns:a16="http://schemas.microsoft.com/office/drawing/2014/main" id="{40E1535F-7277-6D49-91F9-D162D35BD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4755357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內容版面配置區 4">
            <a:extLst>
              <a:ext uri="{FF2B5EF4-FFF2-40B4-BE49-F238E27FC236}">
                <a16:creationId xmlns:a16="http://schemas.microsoft.com/office/drawing/2014/main" id="{73BE518A-4C1F-9948-8085-129A2D455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947" y="4752975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內容版面配置區 4">
            <a:extLst>
              <a:ext uri="{FF2B5EF4-FFF2-40B4-BE49-F238E27FC236}">
                <a16:creationId xmlns:a16="http://schemas.microsoft.com/office/drawing/2014/main" id="{B8243116-FD20-5C43-A92A-1DE68563F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4744641"/>
            <a:ext cx="847725" cy="105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3" name="內容版面配置區 4">
            <a:extLst>
              <a:ext uri="{FF2B5EF4-FFF2-40B4-BE49-F238E27FC236}">
                <a16:creationId xmlns:a16="http://schemas.microsoft.com/office/drawing/2014/main" id="{6E46C892-F747-2B4E-BCB5-E43C594F2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4752975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4" name="內容版面配置區 4">
            <a:extLst>
              <a:ext uri="{FF2B5EF4-FFF2-40B4-BE49-F238E27FC236}">
                <a16:creationId xmlns:a16="http://schemas.microsoft.com/office/drawing/2014/main" id="{617FB842-FF6F-FC4A-9B6E-27E5C1DF7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4752975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5" name="內容版面配置區 4">
            <a:extLst>
              <a:ext uri="{FF2B5EF4-FFF2-40B4-BE49-F238E27FC236}">
                <a16:creationId xmlns:a16="http://schemas.microsoft.com/office/drawing/2014/main" id="{77238B0D-B488-164C-A455-023183019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1966912"/>
            <a:ext cx="847725" cy="10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6" name="內容版面配置區 4">
            <a:extLst>
              <a:ext uri="{FF2B5EF4-FFF2-40B4-BE49-F238E27FC236}">
                <a16:creationId xmlns:a16="http://schemas.microsoft.com/office/drawing/2014/main" id="{E6F6D05F-90C7-C145-A3B1-4B0A9660D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947" y="1964531"/>
            <a:ext cx="847725" cy="10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7" name="內容版面配置區 4">
            <a:extLst>
              <a:ext uri="{FF2B5EF4-FFF2-40B4-BE49-F238E27FC236}">
                <a16:creationId xmlns:a16="http://schemas.microsoft.com/office/drawing/2014/main" id="{12D445A7-01A4-A74C-B659-7E5D63541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1955007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8" name="內容版面配置區 4">
            <a:extLst>
              <a:ext uri="{FF2B5EF4-FFF2-40B4-BE49-F238E27FC236}">
                <a16:creationId xmlns:a16="http://schemas.microsoft.com/office/drawing/2014/main" id="{9BFEA8AA-5CDC-AB4A-9A95-748E5B6A1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1964531"/>
            <a:ext cx="847725" cy="10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9" name="內容版面配置區 4">
            <a:extLst>
              <a:ext uri="{FF2B5EF4-FFF2-40B4-BE49-F238E27FC236}">
                <a16:creationId xmlns:a16="http://schemas.microsoft.com/office/drawing/2014/main" id="{83AA2027-525E-F743-989E-987774E75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1964531"/>
            <a:ext cx="847725" cy="10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0" name="圖片 24">
            <a:extLst>
              <a:ext uri="{FF2B5EF4-FFF2-40B4-BE49-F238E27FC236}">
                <a16:creationId xmlns:a16="http://schemas.microsoft.com/office/drawing/2014/main" id="{3523D9AA-9B93-2A4F-8F17-F6A53D10D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36631" y="1010842"/>
            <a:ext cx="1048941" cy="1363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1" name="圖片 25">
            <a:extLst>
              <a:ext uri="{FF2B5EF4-FFF2-40B4-BE49-F238E27FC236}">
                <a16:creationId xmlns:a16="http://schemas.microsoft.com/office/drawing/2014/main" id="{24E782B9-086C-2B40-91C2-B79D77222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92266" y="1028701"/>
            <a:ext cx="579834" cy="717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2" name="圖片 26">
            <a:extLst>
              <a:ext uri="{FF2B5EF4-FFF2-40B4-BE49-F238E27FC236}">
                <a16:creationId xmlns:a16="http://schemas.microsoft.com/office/drawing/2014/main" id="{92B18F42-61C2-0345-9BEA-A45424361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226469" y="1138238"/>
            <a:ext cx="701279" cy="869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3" name="內容版面配置區 4">
            <a:extLst>
              <a:ext uri="{FF2B5EF4-FFF2-40B4-BE49-F238E27FC236}">
                <a16:creationId xmlns:a16="http://schemas.microsoft.com/office/drawing/2014/main" id="{9D2906CB-6376-364E-B978-EDB9EFB98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629" y="3312319"/>
            <a:ext cx="847725" cy="10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54" name="文字方塊 40">
            <a:extLst>
              <a:ext uri="{FF2B5EF4-FFF2-40B4-BE49-F238E27FC236}">
                <a16:creationId xmlns:a16="http://schemas.microsoft.com/office/drawing/2014/main" id="{C9467192-01AF-D543-9ECF-C23EFC69D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3292" y="867966"/>
            <a:ext cx="372665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050"/>
              <a:t>1</a:t>
            </a:r>
            <a:endParaRPr kumimoji="1" lang="zh-TW" altLang="en-US" sz="4050"/>
          </a:p>
        </p:txBody>
      </p:sp>
      <p:sp>
        <p:nvSpPr>
          <p:cNvPr id="44055" name="文字方塊 41">
            <a:extLst>
              <a:ext uri="{FF2B5EF4-FFF2-40B4-BE49-F238E27FC236}">
                <a16:creationId xmlns:a16="http://schemas.microsoft.com/office/drawing/2014/main" id="{B9CD4871-27A0-2843-B486-2DE816F53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879872"/>
            <a:ext cx="372666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500"/>
              <a:t>2</a:t>
            </a:r>
            <a:endParaRPr kumimoji="1" lang="zh-TW" altLang="en-US" sz="4500"/>
          </a:p>
        </p:txBody>
      </p:sp>
      <p:sp>
        <p:nvSpPr>
          <p:cNvPr id="44056" name="文字方塊 42">
            <a:extLst>
              <a:ext uri="{FF2B5EF4-FFF2-40B4-BE49-F238E27FC236}">
                <a16:creationId xmlns:a16="http://schemas.microsoft.com/office/drawing/2014/main" id="{73BCB9DB-66B8-A348-9222-67A54262B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5767" y="877491"/>
            <a:ext cx="37385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6600">
                <a:solidFill>
                  <a:srgbClr val="FF0000"/>
                </a:solidFill>
              </a:rPr>
              <a:t>3</a:t>
            </a:r>
            <a:endParaRPr kumimoji="1" lang="zh-TW" altLang="en-US" sz="6600">
              <a:solidFill>
                <a:srgbClr val="FF0000"/>
              </a:solidFill>
            </a:endParaRPr>
          </a:p>
        </p:txBody>
      </p:sp>
      <p:pic>
        <p:nvPicPr>
          <p:cNvPr id="44057" name="圖片 43">
            <a:extLst>
              <a:ext uri="{FF2B5EF4-FFF2-40B4-BE49-F238E27FC236}">
                <a16:creationId xmlns:a16="http://schemas.microsoft.com/office/drawing/2014/main" id="{CB16A726-7DF2-4049-987E-2962B6B2E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328" y="3290888"/>
            <a:ext cx="927497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標題 1">
            <a:extLst>
              <a:ext uri="{FF2B5EF4-FFF2-40B4-BE49-F238E27FC236}">
                <a16:creationId xmlns:a16="http://schemas.microsoft.com/office/drawing/2014/main" id="{CE5E1464-44AD-304A-B1B4-8D5280581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843088"/>
            <a:ext cx="6224752" cy="742950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關於芙樂奇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彰化諮商所空間</a:t>
            </a:r>
          </a:p>
        </p:txBody>
      </p:sp>
      <p:sp>
        <p:nvSpPr>
          <p:cNvPr id="67586" name="內容版面配置區 2">
            <a:extLst>
              <a:ext uri="{FF2B5EF4-FFF2-40B4-BE49-F238E27FC236}">
                <a16:creationId xmlns:a16="http://schemas.microsoft.com/office/drawing/2014/main" id="{619F7284-5C2D-1943-B020-FFE2D7ABF0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7587" name="內容版面配置區 2">
            <a:extLst>
              <a:ext uri="{FF2B5EF4-FFF2-40B4-BE49-F238E27FC236}">
                <a16:creationId xmlns:a16="http://schemas.microsoft.com/office/drawing/2014/main" id="{A529C10C-E339-9D45-A545-C9A787BBD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360" y="2421732"/>
            <a:ext cx="1281113" cy="95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圖片 4">
            <a:extLst>
              <a:ext uri="{FF2B5EF4-FFF2-40B4-BE49-F238E27FC236}">
                <a16:creationId xmlns:a16="http://schemas.microsoft.com/office/drawing/2014/main" id="{E56BE958-1C8F-6847-9912-2DEF1415C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672" y="2388395"/>
            <a:ext cx="1279922" cy="95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圖片 5">
            <a:extLst>
              <a:ext uri="{FF2B5EF4-FFF2-40B4-BE49-F238E27FC236}">
                <a16:creationId xmlns:a16="http://schemas.microsoft.com/office/drawing/2014/main" id="{7667F0AA-399A-0345-8D7A-901F8F3DB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760" y="2715817"/>
            <a:ext cx="2438400" cy="218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圖片 6">
            <a:extLst>
              <a:ext uri="{FF2B5EF4-FFF2-40B4-BE49-F238E27FC236}">
                <a16:creationId xmlns:a16="http://schemas.microsoft.com/office/drawing/2014/main" id="{FA4C4BE6-1B54-DC44-AECB-86C2DE76E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223" y="3476626"/>
            <a:ext cx="2120503" cy="154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內容版面配置區 4">
            <a:extLst>
              <a:ext uri="{FF2B5EF4-FFF2-40B4-BE49-F238E27FC236}">
                <a16:creationId xmlns:a16="http://schemas.microsoft.com/office/drawing/2014/main" id="{D41C86C0-B522-CD4B-9D2A-790331A57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94" y="3282554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8" name="內容版面配置區 4">
            <a:extLst>
              <a:ext uri="{FF2B5EF4-FFF2-40B4-BE49-F238E27FC236}">
                <a16:creationId xmlns:a16="http://schemas.microsoft.com/office/drawing/2014/main" id="{F80CF13D-5395-D84F-9EA8-E0E290409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3284935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內容版面配置區 4">
            <a:extLst>
              <a:ext uri="{FF2B5EF4-FFF2-40B4-BE49-F238E27FC236}">
                <a16:creationId xmlns:a16="http://schemas.microsoft.com/office/drawing/2014/main" id="{D41F818F-DDC9-084B-B301-3999736C4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947" y="3282554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內容版面配置區 4">
            <a:extLst>
              <a:ext uri="{FF2B5EF4-FFF2-40B4-BE49-F238E27FC236}">
                <a16:creationId xmlns:a16="http://schemas.microsoft.com/office/drawing/2014/main" id="{7C77E9ED-0066-4247-9026-91CC768A2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3282554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內容版面配置區 4">
            <a:extLst>
              <a:ext uri="{FF2B5EF4-FFF2-40B4-BE49-F238E27FC236}">
                <a16:creationId xmlns:a16="http://schemas.microsoft.com/office/drawing/2014/main" id="{D97919C1-D91F-B540-9491-4677DD0C2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785" y="7485460"/>
            <a:ext cx="456009" cy="567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圖片 30">
            <a:extLst>
              <a:ext uri="{FF2B5EF4-FFF2-40B4-BE49-F238E27FC236}">
                <a16:creationId xmlns:a16="http://schemas.microsoft.com/office/drawing/2014/main" id="{73EEDD36-B5DD-0F40-BC67-991EA6776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03" y="1456135"/>
            <a:ext cx="432197" cy="53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內容版面配置區 4">
            <a:extLst>
              <a:ext uri="{FF2B5EF4-FFF2-40B4-BE49-F238E27FC236}">
                <a16:creationId xmlns:a16="http://schemas.microsoft.com/office/drawing/2014/main" id="{88D867B0-99BC-7E4E-919A-8862BD29B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94" y="4752975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內容版面配置區 4">
            <a:extLst>
              <a:ext uri="{FF2B5EF4-FFF2-40B4-BE49-F238E27FC236}">
                <a16:creationId xmlns:a16="http://schemas.microsoft.com/office/drawing/2014/main" id="{76E93D12-1AE1-C841-B6AE-3B3746F6C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4755357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內容版面配置區 4">
            <a:extLst>
              <a:ext uri="{FF2B5EF4-FFF2-40B4-BE49-F238E27FC236}">
                <a16:creationId xmlns:a16="http://schemas.microsoft.com/office/drawing/2014/main" id="{DBD3589D-C395-6D44-B976-E30618515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947" y="4752975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內容版面配置區 4">
            <a:extLst>
              <a:ext uri="{FF2B5EF4-FFF2-40B4-BE49-F238E27FC236}">
                <a16:creationId xmlns:a16="http://schemas.microsoft.com/office/drawing/2014/main" id="{995B2A98-49A6-E24B-BB5A-82FC0BF7F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4744641"/>
            <a:ext cx="847725" cy="105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7" name="內容版面配置區 4">
            <a:extLst>
              <a:ext uri="{FF2B5EF4-FFF2-40B4-BE49-F238E27FC236}">
                <a16:creationId xmlns:a16="http://schemas.microsoft.com/office/drawing/2014/main" id="{6B574BC1-D29E-214E-A9AC-E40EC08C8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4752975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8" name="內容版面配置區 4">
            <a:extLst>
              <a:ext uri="{FF2B5EF4-FFF2-40B4-BE49-F238E27FC236}">
                <a16:creationId xmlns:a16="http://schemas.microsoft.com/office/drawing/2014/main" id="{28983AA0-F59A-CF4A-B14D-BBF1E988C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4752975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9" name="內容版面配置區 4">
            <a:extLst>
              <a:ext uri="{FF2B5EF4-FFF2-40B4-BE49-F238E27FC236}">
                <a16:creationId xmlns:a16="http://schemas.microsoft.com/office/drawing/2014/main" id="{CEF95B05-EFF7-4640-A46E-E4425ED20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1966912"/>
            <a:ext cx="847725" cy="10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0" name="內容版面配置區 4">
            <a:extLst>
              <a:ext uri="{FF2B5EF4-FFF2-40B4-BE49-F238E27FC236}">
                <a16:creationId xmlns:a16="http://schemas.microsoft.com/office/drawing/2014/main" id="{CF7E0A80-4F32-2740-BE84-C4D93B4D8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947" y="1964531"/>
            <a:ext cx="847725" cy="10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1" name="內容版面配置區 4">
            <a:extLst>
              <a:ext uri="{FF2B5EF4-FFF2-40B4-BE49-F238E27FC236}">
                <a16:creationId xmlns:a16="http://schemas.microsoft.com/office/drawing/2014/main" id="{F4B1FAE7-BAC0-6240-968C-98453AFB0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1955007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2" name="內容版面配置區 4">
            <a:extLst>
              <a:ext uri="{FF2B5EF4-FFF2-40B4-BE49-F238E27FC236}">
                <a16:creationId xmlns:a16="http://schemas.microsoft.com/office/drawing/2014/main" id="{01543968-99A5-304A-B8F9-18D886C29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1964531"/>
            <a:ext cx="847725" cy="10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3" name="內容版面配置區 4">
            <a:extLst>
              <a:ext uri="{FF2B5EF4-FFF2-40B4-BE49-F238E27FC236}">
                <a16:creationId xmlns:a16="http://schemas.microsoft.com/office/drawing/2014/main" id="{F53FE5AD-6D11-E845-B821-CB9A873E3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1964531"/>
            <a:ext cx="847725" cy="10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4" name="圖片 24">
            <a:extLst>
              <a:ext uri="{FF2B5EF4-FFF2-40B4-BE49-F238E27FC236}">
                <a16:creationId xmlns:a16="http://schemas.microsoft.com/office/drawing/2014/main" id="{FF99EF12-C15A-A749-B6B0-111422CDF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160419" y="904875"/>
            <a:ext cx="923925" cy="120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5" name="圖片 25">
            <a:extLst>
              <a:ext uri="{FF2B5EF4-FFF2-40B4-BE49-F238E27FC236}">
                <a16:creationId xmlns:a16="http://schemas.microsoft.com/office/drawing/2014/main" id="{0D62C2B6-CE09-6E4F-97E6-9580DBCA9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92266" y="1028701"/>
            <a:ext cx="579834" cy="717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6" name="圖片 26">
            <a:extLst>
              <a:ext uri="{FF2B5EF4-FFF2-40B4-BE49-F238E27FC236}">
                <a16:creationId xmlns:a16="http://schemas.microsoft.com/office/drawing/2014/main" id="{A83BECC3-3360-BE47-86FB-CDDE056FE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38351" y="904875"/>
            <a:ext cx="889397" cy="1102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7" name="內容版面配置區 4">
            <a:extLst>
              <a:ext uri="{FF2B5EF4-FFF2-40B4-BE49-F238E27FC236}">
                <a16:creationId xmlns:a16="http://schemas.microsoft.com/office/drawing/2014/main" id="{FD3B9DD6-D6E1-D448-B836-F627F3613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629" y="3312319"/>
            <a:ext cx="847725" cy="10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78" name="文字方塊 40">
            <a:extLst>
              <a:ext uri="{FF2B5EF4-FFF2-40B4-BE49-F238E27FC236}">
                <a16:creationId xmlns:a16="http://schemas.microsoft.com/office/drawing/2014/main" id="{39632EDC-6CE0-A144-8D4C-05A781692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3292" y="867966"/>
            <a:ext cx="372665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050"/>
              <a:t>1</a:t>
            </a:r>
            <a:endParaRPr kumimoji="1" lang="zh-TW" altLang="en-US" sz="4050"/>
          </a:p>
        </p:txBody>
      </p:sp>
      <p:sp>
        <p:nvSpPr>
          <p:cNvPr id="45079" name="文字方塊 41">
            <a:extLst>
              <a:ext uri="{FF2B5EF4-FFF2-40B4-BE49-F238E27FC236}">
                <a16:creationId xmlns:a16="http://schemas.microsoft.com/office/drawing/2014/main" id="{5C4A293C-0C78-404B-9B26-589E43D96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879872"/>
            <a:ext cx="372666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500"/>
              <a:t>2</a:t>
            </a:r>
            <a:endParaRPr kumimoji="1" lang="zh-TW" altLang="en-US" sz="4500"/>
          </a:p>
        </p:txBody>
      </p:sp>
      <p:sp>
        <p:nvSpPr>
          <p:cNvPr id="45080" name="文字方塊 42">
            <a:extLst>
              <a:ext uri="{FF2B5EF4-FFF2-40B4-BE49-F238E27FC236}">
                <a16:creationId xmlns:a16="http://schemas.microsoft.com/office/drawing/2014/main" id="{EB354DF8-E60D-4D4D-A930-DB46A6B37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5767" y="877491"/>
            <a:ext cx="37385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6600">
                <a:solidFill>
                  <a:srgbClr val="FF0000"/>
                </a:solidFill>
              </a:rPr>
              <a:t>3</a:t>
            </a:r>
            <a:endParaRPr kumimoji="1" lang="zh-TW" altLang="en-US" sz="6600">
              <a:solidFill>
                <a:srgbClr val="FF0000"/>
              </a:solidFill>
            </a:endParaRPr>
          </a:p>
        </p:txBody>
      </p:sp>
      <p:pic>
        <p:nvPicPr>
          <p:cNvPr id="45081" name="圖片 43">
            <a:extLst>
              <a:ext uri="{FF2B5EF4-FFF2-40B4-BE49-F238E27FC236}">
                <a16:creationId xmlns:a16="http://schemas.microsoft.com/office/drawing/2014/main" id="{60E10C37-C6D6-F743-B5F0-B58BF8AEE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557" y="1076326"/>
            <a:ext cx="559594" cy="70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內容版面配置區 4">
            <a:extLst>
              <a:ext uri="{FF2B5EF4-FFF2-40B4-BE49-F238E27FC236}">
                <a16:creationId xmlns:a16="http://schemas.microsoft.com/office/drawing/2014/main" id="{CC2C1349-82E7-EB43-98FC-8C95CF6CA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94" y="3282554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內容版面配置區 4">
            <a:extLst>
              <a:ext uri="{FF2B5EF4-FFF2-40B4-BE49-F238E27FC236}">
                <a16:creationId xmlns:a16="http://schemas.microsoft.com/office/drawing/2014/main" id="{BA077891-AAD6-204F-BE9C-8B15DBBA8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3284935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內容版面配置區 4">
            <a:extLst>
              <a:ext uri="{FF2B5EF4-FFF2-40B4-BE49-F238E27FC236}">
                <a16:creationId xmlns:a16="http://schemas.microsoft.com/office/drawing/2014/main" id="{3D5F6C12-0FDD-B441-829F-5538FF7BF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947" y="3282554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內容版面配置區 4">
            <a:extLst>
              <a:ext uri="{FF2B5EF4-FFF2-40B4-BE49-F238E27FC236}">
                <a16:creationId xmlns:a16="http://schemas.microsoft.com/office/drawing/2014/main" id="{039EB21B-44FD-C444-B717-9C690F8F0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3358754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內容版面配置區 4">
            <a:extLst>
              <a:ext uri="{FF2B5EF4-FFF2-40B4-BE49-F238E27FC236}">
                <a16:creationId xmlns:a16="http://schemas.microsoft.com/office/drawing/2014/main" id="{3172898C-D38F-A24D-B81F-9526FEB56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3282554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內容版面配置區 4">
            <a:extLst>
              <a:ext uri="{FF2B5EF4-FFF2-40B4-BE49-F238E27FC236}">
                <a16:creationId xmlns:a16="http://schemas.microsoft.com/office/drawing/2014/main" id="{4DE6AF4D-B5FF-6241-8CA6-BDDE2FA4C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785" y="7485460"/>
            <a:ext cx="456009" cy="567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內容版面配置區 4">
            <a:extLst>
              <a:ext uri="{FF2B5EF4-FFF2-40B4-BE49-F238E27FC236}">
                <a16:creationId xmlns:a16="http://schemas.microsoft.com/office/drawing/2014/main" id="{5549B079-4A42-C648-8679-E58A5E1F4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94" y="4752975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內容版面配置區 4">
            <a:extLst>
              <a:ext uri="{FF2B5EF4-FFF2-40B4-BE49-F238E27FC236}">
                <a16:creationId xmlns:a16="http://schemas.microsoft.com/office/drawing/2014/main" id="{EAC20B43-3462-4444-8799-55F283292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4755357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內容版面配置區 4">
            <a:extLst>
              <a:ext uri="{FF2B5EF4-FFF2-40B4-BE49-F238E27FC236}">
                <a16:creationId xmlns:a16="http://schemas.microsoft.com/office/drawing/2014/main" id="{E63342F4-2806-D84B-8116-78F06B1C9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947" y="4752975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內容版面配置區 4">
            <a:extLst>
              <a:ext uri="{FF2B5EF4-FFF2-40B4-BE49-F238E27FC236}">
                <a16:creationId xmlns:a16="http://schemas.microsoft.com/office/drawing/2014/main" id="{F31914CE-AF20-B348-9C7D-CEAA8C608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4744641"/>
            <a:ext cx="847725" cy="105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內容版面配置區 4">
            <a:extLst>
              <a:ext uri="{FF2B5EF4-FFF2-40B4-BE49-F238E27FC236}">
                <a16:creationId xmlns:a16="http://schemas.microsoft.com/office/drawing/2014/main" id="{03F52D81-F5A1-094B-AC8D-A7242C998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4752975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2" name="內容版面配置區 4">
            <a:extLst>
              <a:ext uri="{FF2B5EF4-FFF2-40B4-BE49-F238E27FC236}">
                <a16:creationId xmlns:a16="http://schemas.microsoft.com/office/drawing/2014/main" id="{1516A137-35CA-514E-8774-830856A88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4752975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3" name="內容版面配置區 4">
            <a:extLst>
              <a:ext uri="{FF2B5EF4-FFF2-40B4-BE49-F238E27FC236}">
                <a16:creationId xmlns:a16="http://schemas.microsoft.com/office/drawing/2014/main" id="{A028F7E3-5E62-4646-9DF2-F48591CDF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1966912"/>
            <a:ext cx="847725" cy="10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4" name="內容版面配置區 4">
            <a:extLst>
              <a:ext uri="{FF2B5EF4-FFF2-40B4-BE49-F238E27FC236}">
                <a16:creationId xmlns:a16="http://schemas.microsoft.com/office/drawing/2014/main" id="{F1F0D9EB-8C40-1E45-B520-95BD35086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947" y="1964531"/>
            <a:ext cx="847725" cy="10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5" name="內容版面配置區 4">
            <a:extLst>
              <a:ext uri="{FF2B5EF4-FFF2-40B4-BE49-F238E27FC236}">
                <a16:creationId xmlns:a16="http://schemas.microsoft.com/office/drawing/2014/main" id="{65C14E11-6444-054D-9A7E-287329FF9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1955007"/>
            <a:ext cx="847725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6" name="內容版面配置區 4">
            <a:extLst>
              <a:ext uri="{FF2B5EF4-FFF2-40B4-BE49-F238E27FC236}">
                <a16:creationId xmlns:a16="http://schemas.microsoft.com/office/drawing/2014/main" id="{2743FAA8-F954-1343-962F-BD06A5F25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1964531"/>
            <a:ext cx="847725" cy="10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7" name="內容版面配置區 4">
            <a:extLst>
              <a:ext uri="{FF2B5EF4-FFF2-40B4-BE49-F238E27FC236}">
                <a16:creationId xmlns:a16="http://schemas.microsoft.com/office/drawing/2014/main" id="{E18CC134-A6FA-EB4A-9104-790C7215F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1964531"/>
            <a:ext cx="847725" cy="10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2672A675-0462-DA4D-8680-86A0E7A11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" y="3157538"/>
            <a:ext cx="1779985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1" lang="zh-TW" altLang="en-US" sz="4050">
                <a:solidFill>
                  <a:srgbClr val="FF0000"/>
                </a:solidFill>
              </a:rPr>
              <a:t>找顏色</a:t>
            </a:r>
            <a:r>
              <a:rPr kumimoji="1" lang="zh-TW" altLang="en-US" sz="4050"/>
              <a:t>收起來</a:t>
            </a:r>
            <a:endParaRPr kumimoji="1" lang="zh-TW" altLang="en-US" sz="1500"/>
          </a:p>
        </p:txBody>
      </p:sp>
      <p:pic>
        <p:nvPicPr>
          <p:cNvPr id="46099" name="圖片 24">
            <a:extLst>
              <a:ext uri="{FF2B5EF4-FFF2-40B4-BE49-F238E27FC236}">
                <a16:creationId xmlns:a16="http://schemas.microsoft.com/office/drawing/2014/main" id="{02303447-9E36-CB48-8A84-5484AB2A4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03" y="1456135"/>
            <a:ext cx="432197" cy="53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0" name="圖片 25">
            <a:extLst>
              <a:ext uri="{FF2B5EF4-FFF2-40B4-BE49-F238E27FC236}">
                <a16:creationId xmlns:a16="http://schemas.microsoft.com/office/drawing/2014/main" id="{370F156E-51DD-2A46-923D-4329E568D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160419" y="904875"/>
            <a:ext cx="923925" cy="120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1" name="圖片 26">
            <a:extLst>
              <a:ext uri="{FF2B5EF4-FFF2-40B4-BE49-F238E27FC236}">
                <a16:creationId xmlns:a16="http://schemas.microsoft.com/office/drawing/2014/main" id="{CE376D19-C8B7-AF4D-929D-D721223EF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92266" y="1028701"/>
            <a:ext cx="579834" cy="717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2" name="圖片 34">
            <a:extLst>
              <a:ext uri="{FF2B5EF4-FFF2-40B4-BE49-F238E27FC236}">
                <a16:creationId xmlns:a16="http://schemas.microsoft.com/office/drawing/2014/main" id="{02F3F89E-C190-514B-A54D-98C4E7B93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38351" y="904875"/>
            <a:ext cx="889397" cy="1102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03" name="文字方塊 40">
            <a:extLst>
              <a:ext uri="{FF2B5EF4-FFF2-40B4-BE49-F238E27FC236}">
                <a16:creationId xmlns:a16="http://schemas.microsoft.com/office/drawing/2014/main" id="{35D02EAF-6D78-DC45-B7E0-663EFD695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879872"/>
            <a:ext cx="372666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4500"/>
              <a:t>2</a:t>
            </a:r>
            <a:endParaRPr kumimoji="1" lang="zh-TW" altLang="en-US" sz="4500"/>
          </a:p>
        </p:txBody>
      </p:sp>
      <p:sp>
        <p:nvSpPr>
          <p:cNvPr id="46104" name="文字方塊 41">
            <a:extLst>
              <a:ext uri="{FF2B5EF4-FFF2-40B4-BE49-F238E27FC236}">
                <a16:creationId xmlns:a16="http://schemas.microsoft.com/office/drawing/2014/main" id="{B5752D53-0AA5-3E4A-B2CC-F3C37B9BC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5767" y="877491"/>
            <a:ext cx="37385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1" lang="en-US" altLang="zh-TW" sz="6600">
                <a:solidFill>
                  <a:srgbClr val="FF0000"/>
                </a:solidFill>
              </a:rPr>
              <a:t>3</a:t>
            </a:r>
            <a:endParaRPr kumimoji="1" lang="zh-TW" altLang="en-US" sz="6600">
              <a:solidFill>
                <a:srgbClr val="FF0000"/>
              </a:solidFill>
            </a:endParaRPr>
          </a:p>
        </p:txBody>
      </p:sp>
      <p:pic>
        <p:nvPicPr>
          <p:cNvPr id="46105" name="圖片 42">
            <a:extLst>
              <a:ext uri="{FF2B5EF4-FFF2-40B4-BE49-F238E27FC236}">
                <a16:creationId xmlns:a16="http://schemas.microsoft.com/office/drawing/2014/main" id="{C1927D5A-A322-0A40-AE1A-26EE129A5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557" y="1076326"/>
            <a:ext cx="559594" cy="70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標題 1">
            <a:extLst>
              <a:ext uri="{FF2B5EF4-FFF2-40B4-BE49-F238E27FC236}">
                <a16:creationId xmlns:a16="http://schemas.microsoft.com/office/drawing/2014/main" id="{B5D75E5C-527B-B14D-8B63-63DDA54469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00300" y="3305175"/>
            <a:ext cx="5684044" cy="1585913"/>
          </a:xfrm>
          <a:solidFill>
            <a:srgbClr val="FFC000"/>
          </a:solidFill>
        </p:spPr>
        <p:txBody>
          <a:bodyPr/>
          <a:lstStyle/>
          <a:p>
            <a:r>
              <a:rPr kumimoji="1" lang="zh-TW" altLang="en-US">
                <a:latin typeface="Heiti SC Medium" pitchFamily="2" charset="-128"/>
                <a:ea typeface="Heiti SC Medium" pitchFamily="2" charset="-128"/>
              </a:rPr>
              <a:t>！累積</a:t>
            </a:r>
            <a:r>
              <a:rPr kumimoji="1" lang="en-US" altLang="zh-TW">
                <a:latin typeface="Heiti SC Medium" pitchFamily="2" charset="-128"/>
                <a:ea typeface="Heiti SC Medium" pitchFamily="2" charset="-128"/>
              </a:rPr>
              <a:t>  </a:t>
            </a:r>
            <a:r>
              <a:rPr kumimoji="1" lang="en-US" altLang="zh-TW" sz="4950">
                <a:solidFill>
                  <a:srgbClr val="FF0000"/>
                </a:solidFill>
                <a:latin typeface="Heiti SC Medium" pitchFamily="2" charset="-128"/>
                <a:ea typeface="Heiti SC Medium" pitchFamily="2" charset="-128"/>
              </a:rPr>
              <a:t>5</a:t>
            </a:r>
            <a:r>
              <a:rPr kumimoji="1" lang="zh-TW" altLang="en-US" sz="4950">
                <a:solidFill>
                  <a:srgbClr val="FF0000"/>
                </a:solidFill>
                <a:latin typeface="Heiti SC Medium" pitchFamily="2" charset="-128"/>
                <a:ea typeface="Heiti SC Medium" pitchFamily="2" charset="-128"/>
              </a:rPr>
              <a:t>小時</a:t>
            </a:r>
            <a:r>
              <a:rPr kumimoji="1" lang="en-US" altLang="zh-TW" sz="4950">
                <a:solidFill>
                  <a:srgbClr val="FF0000"/>
                </a:solidFill>
                <a:latin typeface="Heiti SC Medium" pitchFamily="2" charset="-128"/>
                <a:ea typeface="Heiti SC Medium" pitchFamily="2" charset="-128"/>
              </a:rPr>
              <a:t> </a:t>
            </a:r>
            <a:r>
              <a:rPr kumimoji="1" lang="zh-TW" altLang="en-US">
                <a:latin typeface="Heiti SC Medium" pitchFamily="2" charset="-128"/>
                <a:ea typeface="Heiti SC Medium" pitchFamily="2" charset="-128"/>
              </a:rPr>
              <a:t>達成目標  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556598-D24D-CE43-B4EF-F163479E4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latin typeface="Heiti SC Medium" pitchFamily="2" charset="-128"/>
                <a:ea typeface="Heiti SC Medium" pitchFamily="2" charset="-128"/>
              </a:rPr>
              <a:t>當說出「我要睡覺了」之後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7567429-1CC9-D94A-9E94-7970BBF58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zh-CN" altLang="en-US" dirty="0">
                <a:latin typeface="Heiti SC Medium" pitchFamily="2" charset="-128"/>
                <a:ea typeface="Heiti SC Medium" pitchFamily="2" charset="-128"/>
              </a:rPr>
              <a:t>請大家</a:t>
            </a:r>
            <a:r>
              <a:rPr kumimoji="1" lang="zh-CN" altLang="en-US" dirty="0">
                <a:solidFill>
                  <a:srgbClr val="FF0000"/>
                </a:solidFill>
                <a:latin typeface="Heiti SC Medium" pitchFamily="2" charset="-128"/>
                <a:ea typeface="Heiti SC Medium" pitchFamily="2" charset="-128"/>
              </a:rPr>
              <a:t>暫停</a:t>
            </a:r>
            <a:r>
              <a:rPr kumimoji="1" lang="zh-CN" altLang="en-US" dirty="0">
                <a:latin typeface="Heiti SC Medium" pitchFamily="2" charset="-128"/>
                <a:ea typeface="Heiti SC Medium" pitchFamily="2" charset="-128"/>
              </a:rPr>
              <a:t>下來</a:t>
            </a:r>
            <a:endParaRPr kumimoji="1" lang="en-US" altLang="zh-CN" dirty="0">
              <a:latin typeface="Heiti SC Medium" pitchFamily="2" charset="-128"/>
              <a:ea typeface="Heiti SC Medium" pitchFamily="2" charset="-128"/>
            </a:endParaRPr>
          </a:p>
          <a:p>
            <a:pPr marL="0" indent="0">
              <a:buNone/>
            </a:pPr>
            <a:endParaRPr kumimoji="1" lang="en-US" altLang="zh-CN" dirty="0">
              <a:latin typeface="Heiti SC Medium" pitchFamily="2" charset="-128"/>
              <a:ea typeface="Heiti SC Medium" pitchFamily="2" charset="-128"/>
            </a:endParaRPr>
          </a:p>
          <a:p>
            <a:pPr marL="0" indent="0">
              <a:buNone/>
            </a:pPr>
            <a:endParaRPr kumimoji="1" lang="en-US" altLang="zh-CN" dirty="0">
              <a:latin typeface="Heiti SC Medium" pitchFamily="2" charset="-128"/>
              <a:ea typeface="Heiti SC Medium" pitchFamily="2" charset="-128"/>
            </a:endParaRPr>
          </a:p>
          <a:p>
            <a:pPr marL="0" indent="0">
              <a:buNone/>
            </a:pPr>
            <a:r>
              <a:rPr kumimoji="1" lang="zh-CN" altLang="en-US" dirty="0">
                <a:latin typeface="Heiti SC Medium" pitchFamily="2" charset="-128"/>
                <a:ea typeface="Heiti SC Medium" pitchFamily="2" charset="-128"/>
              </a:rPr>
              <a:t>請「要睡覺的人」與大家分享</a:t>
            </a:r>
            <a:endParaRPr kumimoji="1" lang="en-US" altLang="zh-CN" dirty="0">
              <a:latin typeface="Heiti SC Medium" pitchFamily="2" charset="-128"/>
              <a:ea typeface="Heiti SC Medium" pitchFamily="2" charset="-128"/>
            </a:endParaRPr>
          </a:p>
          <a:p>
            <a:pPr marL="0" indent="0">
              <a:buNone/>
            </a:pPr>
            <a:r>
              <a:rPr kumimoji="1" lang="en-US" altLang="zh-TW" dirty="0">
                <a:latin typeface="Heiti SC Medium" pitchFamily="2" charset="-128"/>
                <a:ea typeface="Heiti SC Medium" pitchFamily="2" charset="-128"/>
              </a:rPr>
              <a:t>1.</a:t>
            </a:r>
            <a:r>
              <a:rPr kumimoji="1" lang="zh-CN" altLang="en-US" dirty="0">
                <a:latin typeface="Heiti SC Medium" pitchFamily="2" charset="-128"/>
                <a:ea typeface="Heiti SC Medium" pitchFamily="2" charset="-128"/>
              </a:rPr>
              <a:t>我有哪些事件卡</a:t>
            </a:r>
            <a:endParaRPr kumimoji="1" lang="en-US" altLang="zh-CN" dirty="0">
              <a:latin typeface="Heiti SC Medium" pitchFamily="2" charset="-128"/>
              <a:ea typeface="Heiti SC Medium" pitchFamily="2" charset="-128"/>
            </a:endParaRPr>
          </a:p>
          <a:p>
            <a:pPr marL="0" indent="0">
              <a:buNone/>
            </a:pPr>
            <a:r>
              <a:rPr kumimoji="1" lang="en-US" altLang="zh-TW" dirty="0">
                <a:latin typeface="Heiti SC Medium" pitchFamily="2" charset="-128"/>
                <a:ea typeface="Heiti SC Medium" pitchFamily="2" charset="-128"/>
              </a:rPr>
              <a:t>2.</a:t>
            </a:r>
            <a:r>
              <a:rPr kumimoji="1" lang="zh-CN" altLang="en-US" dirty="0">
                <a:latin typeface="Heiti SC Medium" pitchFamily="2" charset="-128"/>
                <a:ea typeface="Heiti SC Medium" pitchFamily="2" charset="-128"/>
              </a:rPr>
              <a:t>事件先後順序：第一件要先做什麼？第二件？第三件</a:t>
            </a:r>
            <a:r>
              <a:rPr kumimoji="1" lang="en-US" altLang="zh-CN" dirty="0">
                <a:latin typeface="Heiti SC Medium" pitchFamily="2" charset="-128"/>
                <a:ea typeface="Heiti SC Medium" pitchFamily="2" charset="-128"/>
              </a:rPr>
              <a:t>……?</a:t>
            </a:r>
          </a:p>
          <a:p>
            <a:pPr marL="0" indent="0">
              <a:buNone/>
            </a:pPr>
            <a:r>
              <a:rPr kumimoji="1" lang="en-US" altLang="zh-TW" dirty="0">
                <a:latin typeface="Heiti SC Medium" pitchFamily="2" charset="-128"/>
                <a:ea typeface="Heiti SC Medium" pitchFamily="2" charset="-128"/>
              </a:rPr>
              <a:t>3.</a:t>
            </a:r>
            <a:r>
              <a:rPr kumimoji="1" lang="zh-TW" altLang="en-US" dirty="0">
                <a:latin typeface="Heiti SC Medium" pitchFamily="2" charset="-128"/>
                <a:ea typeface="Heiti SC Medium" pitchFamily="2" charset="-128"/>
              </a:rPr>
              <a:t>說說為什麼？</a:t>
            </a:r>
            <a:endParaRPr kumimoji="1" lang="en-US" altLang="zh-TW" dirty="0">
              <a:latin typeface="Heiti SC Medium" pitchFamily="2" charset="-128"/>
              <a:ea typeface="Heiti SC Medium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75592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556598-D24D-CE43-B4EF-F163479E4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latin typeface="Heiti SC Medium" pitchFamily="2" charset="-128"/>
                <a:ea typeface="Heiti SC Medium" pitchFamily="2" charset="-128"/>
              </a:rPr>
              <a:t>當說出「我要睡覺了」之後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7567429-1CC9-D94A-9E94-7970BBF58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zh-CN" altLang="en-US" dirty="0">
                <a:latin typeface="Heiti SC Medium" pitchFamily="2" charset="-128"/>
                <a:ea typeface="Heiti SC Medium" pitchFamily="2" charset="-128"/>
              </a:rPr>
              <a:t>請大家</a:t>
            </a:r>
            <a:r>
              <a:rPr kumimoji="1" lang="zh-CN" altLang="en-US" dirty="0">
                <a:solidFill>
                  <a:srgbClr val="FF0000"/>
                </a:solidFill>
                <a:latin typeface="Heiti SC Medium" pitchFamily="2" charset="-128"/>
                <a:ea typeface="Heiti SC Medium" pitchFamily="2" charset="-128"/>
              </a:rPr>
              <a:t>暫停</a:t>
            </a:r>
            <a:r>
              <a:rPr kumimoji="1" lang="zh-CN" altLang="en-US" dirty="0">
                <a:latin typeface="Heiti SC Medium" pitchFamily="2" charset="-128"/>
                <a:ea typeface="Heiti SC Medium" pitchFamily="2" charset="-128"/>
              </a:rPr>
              <a:t>下來</a:t>
            </a:r>
            <a:endParaRPr kumimoji="1" lang="en-US" altLang="zh-CN" dirty="0">
              <a:latin typeface="Heiti SC Medium" pitchFamily="2" charset="-128"/>
              <a:ea typeface="Heiti SC Medium" pitchFamily="2" charset="-128"/>
            </a:endParaRPr>
          </a:p>
          <a:p>
            <a:pPr marL="0" indent="0">
              <a:buNone/>
            </a:pPr>
            <a:endParaRPr kumimoji="1" lang="en-US" altLang="zh-CN" dirty="0">
              <a:latin typeface="Heiti SC Medium" pitchFamily="2" charset="-128"/>
              <a:ea typeface="Heiti SC Medium" pitchFamily="2" charset="-128"/>
            </a:endParaRPr>
          </a:p>
          <a:p>
            <a:pPr marL="0" indent="0">
              <a:buNone/>
            </a:pPr>
            <a:endParaRPr kumimoji="1" lang="en-US" altLang="zh-CN" dirty="0">
              <a:latin typeface="Heiti SC Medium" pitchFamily="2" charset="-128"/>
              <a:ea typeface="Heiti SC Medium" pitchFamily="2" charset="-128"/>
            </a:endParaRPr>
          </a:p>
          <a:p>
            <a:pPr marL="0" indent="0">
              <a:buNone/>
            </a:pPr>
            <a:r>
              <a:rPr kumimoji="1" lang="zh-CN" altLang="en-US" dirty="0">
                <a:latin typeface="Heiti SC Medium" pitchFamily="2" charset="-128"/>
                <a:ea typeface="Heiti SC Medium" pitchFamily="2" charset="-128"/>
              </a:rPr>
              <a:t>請「要睡覺的人」與大家分享</a:t>
            </a:r>
            <a:endParaRPr kumimoji="1" lang="en-US" altLang="zh-CN" dirty="0">
              <a:latin typeface="Heiti SC Medium" pitchFamily="2" charset="-128"/>
              <a:ea typeface="Heiti SC Medium" pitchFamily="2" charset="-128"/>
            </a:endParaRPr>
          </a:p>
          <a:p>
            <a:pPr marL="0" indent="0">
              <a:buNone/>
            </a:pPr>
            <a:r>
              <a:rPr kumimoji="1" lang="en-US" altLang="zh-TW" dirty="0">
                <a:latin typeface="Heiti SC Medium" pitchFamily="2" charset="-128"/>
                <a:ea typeface="Heiti SC Medium" pitchFamily="2" charset="-128"/>
              </a:rPr>
              <a:t>1.</a:t>
            </a:r>
            <a:r>
              <a:rPr kumimoji="1" lang="zh-CN" altLang="en-US" dirty="0">
                <a:latin typeface="Heiti SC Medium" pitchFamily="2" charset="-128"/>
                <a:ea typeface="Heiti SC Medium" pitchFamily="2" charset="-128"/>
              </a:rPr>
              <a:t>我有哪些事件卡</a:t>
            </a:r>
            <a:endParaRPr kumimoji="1" lang="en-US" altLang="zh-CN" dirty="0">
              <a:latin typeface="Heiti SC Medium" pitchFamily="2" charset="-128"/>
              <a:ea typeface="Heiti SC Medium" pitchFamily="2" charset="-128"/>
            </a:endParaRPr>
          </a:p>
          <a:p>
            <a:pPr marL="0" indent="0">
              <a:buNone/>
            </a:pPr>
            <a:r>
              <a:rPr kumimoji="1" lang="en-US" altLang="zh-TW" dirty="0">
                <a:latin typeface="Heiti SC Medium" pitchFamily="2" charset="-128"/>
                <a:ea typeface="Heiti SC Medium" pitchFamily="2" charset="-128"/>
              </a:rPr>
              <a:t>2.</a:t>
            </a:r>
            <a:r>
              <a:rPr kumimoji="1" lang="zh-CN" altLang="en-US" dirty="0">
                <a:latin typeface="Heiti SC Medium" pitchFamily="2" charset="-128"/>
                <a:ea typeface="Heiti SC Medium" pitchFamily="2" charset="-128"/>
              </a:rPr>
              <a:t>事件先後順序：第一件要先做什麼？第二件？第三件</a:t>
            </a:r>
            <a:r>
              <a:rPr kumimoji="1" lang="en-US" altLang="zh-CN" dirty="0">
                <a:latin typeface="Heiti SC Medium" pitchFamily="2" charset="-128"/>
                <a:ea typeface="Heiti SC Medium" pitchFamily="2" charset="-128"/>
              </a:rPr>
              <a:t>……?</a:t>
            </a:r>
          </a:p>
          <a:p>
            <a:pPr marL="0" indent="0">
              <a:buNone/>
            </a:pPr>
            <a:r>
              <a:rPr kumimoji="1" lang="en-US" altLang="zh-TW" dirty="0">
                <a:latin typeface="Heiti SC Medium" pitchFamily="2" charset="-128"/>
                <a:ea typeface="Heiti SC Medium" pitchFamily="2" charset="-128"/>
              </a:rPr>
              <a:t>3.</a:t>
            </a:r>
            <a:r>
              <a:rPr kumimoji="1" lang="zh-TW" altLang="en-US" dirty="0">
                <a:latin typeface="Heiti SC Medium" pitchFamily="2" charset="-128"/>
                <a:ea typeface="Heiti SC Medium" pitchFamily="2" charset="-128"/>
              </a:rPr>
              <a:t>說說為什麼？</a:t>
            </a:r>
            <a:endParaRPr kumimoji="1" lang="en-US" altLang="zh-TW" dirty="0">
              <a:latin typeface="Heiti SC Medium" pitchFamily="2" charset="-128"/>
              <a:ea typeface="Heiti SC Medium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11702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511AE8-9862-A14C-BBCA-26BEA731A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latin typeface="Heiti SC Medium" pitchFamily="2" charset="-128"/>
                <a:ea typeface="Heiti SC Medium" pitchFamily="2" charset="-128"/>
              </a:rPr>
              <a:t>恆毅力</a:t>
            </a:r>
            <a:r>
              <a:rPr kumimoji="1" lang="en-US" altLang="zh-TW" dirty="0">
                <a:latin typeface="Heiti SC Medium" pitchFamily="2" charset="-128"/>
                <a:ea typeface="Heiti SC Medium" pitchFamily="2" charset="-128"/>
              </a:rPr>
              <a:t>(Grit)</a:t>
            </a:r>
            <a:endParaRPr kumimoji="1" lang="zh-TW" altLang="en-US" dirty="0">
              <a:latin typeface="Heiti SC Medium" pitchFamily="2" charset="-128"/>
              <a:ea typeface="Heiti SC Medium" pitchFamily="2" charset="-128"/>
            </a:endParaRP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AA7305AF-4128-F54B-A826-5EE1F4A414F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2226469"/>
          <a:ext cx="7886700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160584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FFE59F8-F37F-0741-A974-D826D088B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願望</a:t>
            </a:r>
            <a:r>
              <a:rPr kumimoji="1" lang="en-US" altLang="zh-CN" dirty="0"/>
              <a:t>-wish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3FD5B81-2BFD-F64E-ADD3-7182568CA7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zh-TW" sz="2700" dirty="0"/>
              <a:t>Wish</a:t>
            </a:r>
            <a:r>
              <a:rPr kumimoji="1" lang="zh-TW" altLang="en-US" sz="2700" dirty="0"/>
              <a:t>為什麼我們要先抽「稱號卡」</a:t>
            </a:r>
            <a:endParaRPr kumimoji="1" lang="en-US" altLang="zh-TW" sz="2700" dirty="0"/>
          </a:p>
          <a:p>
            <a:r>
              <a:rPr kumimoji="1" lang="zh-CN" altLang="en-US" sz="2700" dirty="0"/>
              <a:t>目標屏障</a:t>
            </a:r>
            <a:r>
              <a:rPr kumimoji="1" lang="en-US" altLang="zh-TW" sz="2700" dirty="0"/>
              <a:t>(Goal shields)</a:t>
            </a:r>
            <a:r>
              <a:rPr kumimoji="1" lang="zh-TW" altLang="en-US" sz="2700" dirty="0"/>
              <a:t>：有建設的、具體且鮮明的畫面、圖像，以及行動。</a:t>
            </a:r>
            <a:endParaRPr kumimoji="1" lang="en-US" altLang="zh-TW" sz="2700" dirty="0"/>
          </a:p>
          <a:p>
            <a:r>
              <a:rPr kumimoji="1" lang="zh-TW" altLang="en-US" sz="2700" dirty="0"/>
              <a:t>夢想成真？！</a:t>
            </a:r>
            <a:endParaRPr kumimoji="1" lang="en-US" altLang="zh-TW" sz="27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97F44B7-827C-4D4F-81FA-A215C92B4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034" y="3858221"/>
            <a:ext cx="1628775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965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479965-E9A5-E34F-A15C-9D0A40A64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願望</a:t>
            </a:r>
            <a:r>
              <a:rPr kumimoji="1" lang="en-US" altLang="zh-TW" dirty="0"/>
              <a:t>-</a:t>
            </a:r>
            <a:r>
              <a:rPr kumimoji="1" lang="zh-CN" altLang="en-US" dirty="0"/>
              <a:t>切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1D238C4-EE58-0342-94E5-8CFE5F865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/>
              <a:t>Goal</a:t>
            </a:r>
            <a:r>
              <a:rPr kumimoji="1" lang="zh-TW" altLang="en-US" dirty="0"/>
              <a:t> ＆ </a:t>
            </a:r>
            <a:r>
              <a:rPr kumimoji="1" lang="en-US" altLang="zh-TW" dirty="0"/>
              <a:t>sub goals</a:t>
            </a:r>
            <a:r>
              <a:rPr kumimoji="1" lang="zh-TW" altLang="en-US" dirty="0"/>
              <a:t>：分割任務</a:t>
            </a:r>
            <a:endParaRPr kumimoji="1" lang="en-US" altLang="zh-TW" dirty="0"/>
          </a:p>
          <a:p>
            <a:endParaRPr kumimoji="1" lang="en-US" altLang="zh-TW" dirty="0"/>
          </a:p>
          <a:p>
            <a:endParaRPr kumimoji="1"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9C8AA8E-CB0E-744E-ACD1-2AE65F3DE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4516" y="3316095"/>
            <a:ext cx="1195488" cy="150905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4C66247-1403-5B4D-B4F9-F6FB64830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970" y="3316095"/>
            <a:ext cx="1208554" cy="150252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B8F2136-8EAE-7C45-85A3-D3130495D0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2997" y="3296497"/>
            <a:ext cx="1234685" cy="1522124"/>
          </a:xfrm>
          <a:prstGeom prst="rect">
            <a:avLst/>
          </a:prstGeom>
        </p:spPr>
      </p:pic>
      <p:pic>
        <p:nvPicPr>
          <p:cNvPr id="7" name="內容版面配置區 10">
            <a:extLst>
              <a:ext uri="{FF2B5EF4-FFF2-40B4-BE49-F238E27FC236}">
                <a16:creationId xmlns:a16="http://schemas.microsoft.com/office/drawing/2014/main" id="{3BFC9E75-1232-C246-8A1A-A47F93504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7076" y="3316095"/>
            <a:ext cx="1224086" cy="150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797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內容版面配置區 3" descr="螢幕快照 2012-03-07 下午1.11.11.png">
            <a:extLst>
              <a:ext uri="{FF2B5EF4-FFF2-40B4-BE49-F238E27FC236}">
                <a16:creationId xmlns:a16="http://schemas.microsoft.com/office/drawing/2014/main" id="{0CAEB10F-6E47-EC4E-AD9A-C0A6E5F3534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5" r="50871" b="45288"/>
          <a:stretch>
            <a:fillRect/>
          </a:stretch>
        </p:blipFill>
        <p:spPr>
          <a:xfrm>
            <a:off x="2480073" y="1875236"/>
            <a:ext cx="5520928" cy="2912269"/>
          </a:xfrm>
        </p:spPr>
      </p:pic>
      <p:sp>
        <p:nvSpPr>
          <p:cNvPr id="125953" name="標題 1">
            <a:extLst>
              <a:ext uri="{FF2B5EF4-FFF2-40B4-BE49-F238E27FC236}">
                <a16:creationId xmlns:a16="http://schemas.microsoft.com/office/drawing/2014/main" id="{A84A7918-2184-C748-9719-9CE577897F0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51985" y="857251"/>
            <a:ext cx="7995425" cy="1445419"/>
          </a:xfrm>
        </p:spPr>
        <p:txBody>
          <a:bodyPr/>
          <a:lstStyle/>
          <a:p>
            <a:pPr>
              <a:defRPr/>
            </a:pPr>
            <a:r>
              <a:rPr lang="zh-TW" altLang="en-US" b="1" dirty="0">
                <a:latin typeface="標楷體" charset="0"/>
                <a:ea typeface="標楷體" charset="0"/>
                <a:cs typeface="標楷體" charset="0"/>
              </a:rPr>
              <a:t>計畫</a:t>
            </a:r>
            <a:r>
              <a:rPr lang="en-US" altLang="zh-TW" b="1" dirty="0">
                <a:latin typeface="標楷體" charset="0"/>
                <a:ea typeface="標楷體" charset="0"/>
                <a:cs typeface="標楷體" charset="0"/>
              </a:rPr>
              <a:t>-</a:t>
            </a:r>
            <a:r>
              <a:rPr lang="zh-CN" altLang="en-US" b="1" dirty="0">
                <a:latin typeface="標楷體" charset="0"/>
                <a:ea typeface="標楷體" charset="0"/>
                <a:cs typeface="標楷體" charset="0"/>
              </a:rPr>
              <a:t>排序</a:t>
            </a:r>
            <a:endParaRPr lang="zh-TW" altLang="en-US" b="1" dirty="0">
              <a:latin typeface="標楷體" charset="0"/>
              <a:ea typeface="標楷體" charset="0"/>
              <a:cs typeface="標楷體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5B9F217-DC4F-DF47-BAAF-C65BEC402B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1332" y="5113764"/>
            <a:ext cx="611966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2100" b="1" dirty="0">
                <a:solidFill>
                  <a:srgbClr val="0070C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讀書考試（藍）</a:t>
            </a:r>
            <a:r>
              <a:rPr lang="zh-TW" altLang="en-US" sz="2100" b="1" dirty="0">
                <a:solidFill>
                  <a:srgbClr val="182C4B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　</a:t>
            </a:r>
            <a:r>
              <a:rPr lang="zh-TW" altLang="en-US" sz="2100" b="1" dirty="0">
                <a:solidFill>
                  <a:srgbClr val="FF000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家人朋友（紅）</a:t>
            </a:r>
            <a:r>
              <a:rPr lang="zh-TW" altLang="en-US" sz="2100" b="1" dirty="0">
                <a:solidFill>
                  <a:srgbClr val="182C4B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　</a:t>
            </a:r>
            <a:r>
              <a:rPr lang="zh-TW" altLang="en-US" sz="2100" b="1" dirty="0">
                <a:solidFill>
                  <a:srgbClr val="00B05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休閒娛樂（綠</a:t>
            </a:r>
            <a:r>
              <a:rPr lang="zh-TW" altLang="en-US" sz="2100" b="1" dirty="0">
                <a:solidFill>
                  <a:srgbClr val="182C4B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）</a:t>
            </a:r>
            <a:endParaRPr lang="zh-TW" altLang="en-US" sz="2100" b="1" dirty="0">
              <a:solidFill>
                <a:srgbClr val="182C4B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16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FFE59F8-F37F-0741-A974-D826D088B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時間管理</a:t>
            </a:r>
            <a:r>
              <a:rPr kumimoji="1" lang="en-US" altLang="zh-CN" dirty="0"/>
              <a:t>-</a:t>
            </a:r>
            <a:r>
              <a:rPr kumimoji="1" lang="zh-CN" altLang="en-US" dirty="0"/>
              <a:t>口訣</a:t>
            </a:r>
            <a:endParaRPr kumimoji="1"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B0CC4746-4ACE-974E-ACCF-CE6B013C1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7" name="子標題 1">
            <a:extLst>
              <a:ext uri="{FF2B5EF4-FFF2-40B4-BE49-F238E27FC236}">
                <a16:creationId xmlns:a16="http://schemas.microsoft.com/office/drawing/2014/main" id="{4610B473-ADE9-1347-A8E2-C8DF710503E7}"/>
              </a:ext>
            </a:extLst>
          </p:cNvPr>
          <p:cNvSpPr txBox="1">
            <a:spLocks/>
          </p:cNvSpPr>
          <p:nvPr/>
        </p:nvSpPr>
        <p:spPr>
          <a:xfrm>
            <a:off x="628650" y="2226469"/>
            <a:ext cx="6858000" cy="210474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  <a:defRPr/>
            </a:pPr>
            <a:r>
              <a:rPr lang="zh-TW" altLang="en-US" sz="4275" u="sng" dirty="0">
                <a:solidFill>
                  <a:srgbClr val="000000"/>
                </a:solidFill>
                <a:latin typeface="標楷體" charset="0"/>
                <a:ea typeface="標楷體" charset="0"/>
                <a:cs typeface="標楷體" charset="0"/>
              </a:rPr>
              <a:t>切：把事情切成好幾個步驟</a:t>
            </a:r>
            <a:endParaRPr lang="en-US" altLang="zh-TW" sz="4275" u="sng" dirty="0">
              <a:solidFill>
                <a:srgbClr val="000000"/>
              </a:solidFill>
              <a:latin typeface="標楷體" charset="0"/>
              <a:ea typeface="標楷體" charset="0"/>
              <a:cs typeface="標楷體" charset="0"/>
            </a:endParaRPr>
          </a:p>
          <a:p>
            <a:pPr>
              <a:buFont typeface="Arial" charset="0"/>
              <a:buNone/>
              <a:defRPr/>
            </a:pPr>
            <a:r>
              <a:rPr lang="zh-TW" altLang="en-US" sz="4275" u="sng" dirty="0">
                <a:solidFill>
                  <a:srgbClr val="000000"/>
                </a:solidFill>
                <a:latin typeface="標楷體" charset="0"/>
                <a:ea typeface="標楷體" charset="0"/>
                <a:cs typeface="標楷體" charset="0"/>
              </a:rPr>
              <a:t>排：照時間排出完成的順序</a:t>
            </a:r>
            <a:endParaRPr lang="en-US" altLang="zh-TW" sz="4275" u="sng" dirty="0">
              <a:solidFill>
                <a:srgbClr val="000000"/>
              </a:solidFill>
              <a:latin typeface="標楷體" charset="0"/>
              <a:ea typeface="標楷體" charset="0"/>
              <a:cs typeface="標楷體" charset="0"/>
            </a:endParaRPr>
          </a:p>
          <a:p>
            <a:pPr>
              <a:buFont typeface="Arial" charset="0"/>
              <a:buNone/>
              <a:defRPr/>
            </a:pPr>
            <a:r>
              <a:rPr lang="zh-TW" altLang="en-US" sz="4275" u="sng" dirty="0">
                <a:solidFill>
                  <a:srgbClr val="000000"/>
                </a:solidFill>
                <a:latin typeface="標楷體" charset="0"/>
                <a:ea typeface="標楷體" charset="0"/>
                <a:cs typeface="標楷體" charset="0"/>
              </a:rPr>
              <a:t>豬：可以幫助我的人有哪些</a:t>
            </a:r>
          </a:p>
          <a:p>
            <a:pPr>
              <a:buFont typeface="Arial" charset="0"/>
              <a:buNone/>
              <a:defRPr/>
            </a:pPr>
            <a:endParaRPr lang="zh-TW" altLang="en-US" sz="2100" dirty="0">
              <a:latin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3370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標題 1">
            <a:extLst>
              <a:ext uri="{FF2B5EF4-FFF2-40B4-BE49-F238E27FC236}">
                <a16:creationId xmlns:a16="http://schemas.microsoft.com/office/drawing/2014/main" id="{E0E7F52F-3C5E-B74B-8875-6A4DB343AC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我們要給孩子什麼</a:t>
            </a:r>
          </a:p>
        </p:txBody>
      </p:sp>
      <p:sp>
        <p:nvSpPr>
          <p:cNvPr id="87042" name="內容版面配置區 2">
            <a:extLst>
              <a:ext uri="{FF2B5EF4-FFF2-40B4-BE49-F238E27FC236}">
                <a16:creationId xmlns:a16="http://schemas.microsoft.com/office/drawing/2014/main" id="{822325FB-982B-6143-AD7D-8E73DC0E3F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zh-TW" sz="4500"/>
              <a:t>1*1*1*………………..=1</a:t>
            </a:r>
          </a:p>
          <a:p>
            <a:pPr marL="0" indent="0" algn="ctr">
              <a:buNone/>
            </a:pPr>
            <a:r>
              <a:rPr lang="en-US" altLang="zh-TW" sz="4500"/>
              <a:t>1.1*1.1*1.1………….&gt;1</a:t>
            </a:r>
          </a:p>
          <a:p>
            <a:pPr marL="0" indent="0" algn="ctr">
              <a:buNone/>
            </a:pPr>
            <a:endParaRPr lang="en-US" altLang="zh-CN" sz="3300"/>
          </a:p>
          <a:p>
            <a:pPr marL="0" indent="0" algn="ctr">
              <a:buNone/>
            </a:pPr>
            <a:r>
              <a:rPr lang="zh-CN" altLang="en-US" sz="3300"/>
              <a:t>我們做不到，</a:t>
            </a:r>
            <a:endParaRPr lang="en-US" altLang="zh-CN" sz="3300"/>
          </a:p>
          <a:p>
            <a:pPr marL="0" indent="0" algn="ctr">
              <a:buNone/>
            </a:pPr>
            <a:r>
              <a:rPr lang="zh-CN" altLang="en-US" sz="3300"/>
              <a:t>是「不想」還是「不能」？</a:t>
            </a:r>
            <a:endParaRPr lang="zh-TW" altLang="en-US" sz="3000"/>
          </a:p>
        </p:txBody>
      </p:sp>
    </p:spTree>
    <p:extLst>
      <p:ext uri="{BB962C8B-B14F-4D97-AF65-F5344CB8AC3E}">
        <p14:creationId xmlns:p14="http://schemas.microsoft.com/office/powerpoint/2010/main" val="2775979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660B3AB-FF85-3A4F-B64B-EDAC66A63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本日課程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BED5EC3-8F09-E547-AFAA-29AA5A2943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zh-CN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概念篇：</a:t>
            </a:r>
            <a:endParaRPr kumimoji="1" lang="en-US" altLang="zh-CN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kumimoji="1" lang="zh-CN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專注力、計畫</a:t>
            </a:r>
            <a:r>
              <a:rPr kumimoji="1" lang="zh-CN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組織能力</a:t>
            </a:r>
            <a:endParaRPr kumimoji="1" lang="en-US" altLang="zh-CN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CN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操作篇：</a:t>
            </a:r>
            <a:endParaRPr kumimoji="1" lang="en-US" altLang="zh-CN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可以睡覺了</a:t>
            </a:r>
            <a:r>
              <a:rPr kumimoji="1"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談培養時間管理與行為</a:t>
            </a:r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Q&amp;A</a:t>
            </a:r>
            <a:r>
              <a:rPr kumimoji="1" lang="zh-CN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時間</a:t>
            </a:r>
            <a:endParaRPr kumimoji="1"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062310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F8B9260-5D4E-1F46-8DA6-7BE2A2E8D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35954E-170D-134B-863A-3B36ED48FE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C211B12-DD4B-C541-A828-C8E2EF4EA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2546015"/>
            <a:ext cx="4472238" cy="263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42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04FFB673-08C2-8199-838E-140B9469EC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3048" y="2359811"/>
            <a:ext cx="4800600" cy="1434704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透過玩具與遊戲，</a:t>
            </a:r>
            <a:br>
              <a:rPr lang="en-US" altLang="zh-TW" b="1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zh-TW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陪伴孩子走過情緒風暴。</a:t>
            </a:r>
          </a:p>
        </p:txBody>
      </p:sp>
      <p:pic>
        <p:nvPicPr>
          <p:cNvPr id="26628" name="圖片 4">
            <a:extLst>
              <a:ext uri="{FF2B5EF4-FFF2-40B4-BE49-F238E27FC236}">
                <a16:creationId xmlns:a16="http://schemas.microsoft.com/office/drawing/2014/main" id="{58C5D387-4178-47D3-1328-ABE4F1368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027" y="4428827"/>
            <a:ext cx="2015860" cy="112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A18B2A20-C0EC-383E-98F8-494F8ABF2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225" y="4798219"/>
            <a:ext cx="1714246" cy="1202531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4882BBF8-2E6E-A3B3-08D0-E7BF0FBB6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989" y="857250"/>
            <a:ext cx="1756121" cy="175612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B237C05-72D1-A704-0487-C6ED77CBCC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9772" y="3984891"/>
            <a:ext cx="2015859" cy="2015859"/>
          </a:xfrm>
          <a:prstGeom prst="rect">
            <a:avLst/>
          </a:prstGeom>
        </p:spPr>
      </p:pic>
      <p:pic>
        <p:nvPicPr>
          <p:cNvPr id="5" name="圖片 4" descr="一張含有 廚房用具, 工具 的圖片&#10;&#10;描述是以中可信度自動產生">
            <a:extLst>
              <a:ext uri="{FF2B5EF4-FFF2-40B4-BE49-F238E27FC236}">
                <a16:creationId xmlns:a16="http://schemas.microsoft.com/office/drawing/2014/main" id="{E665B1EC-9929-548E-FC96-5F0B8E2462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6296" y="971317"/>
            <a:ext cx="1434704" cy="14347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58622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標題 3">
            <a:extLst>
              <a:ext uri="{FF2B5EF4-FFF2-40B4-BE49-F238E27FC236}">
                <a16:creationId xmlns:a16="http://schemas.microsoft.com/office/drawing/2014/main" id="{34865E36-FFC7-DE43-878D-8BF4CB3BAE9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73138" y="0"/>
            <a:ext cx="7772400" cy="981075"/>
          </a:xfrm>
        </p:spPr>
        <p:txBody>
          <a:bodyPr/>
          <a:lstStyle/>
          <a:p>
            <a:pPr eaLnBrk="1" hangingPunct="1"/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您的陪伴與支持</a:t>
            </a:r>
          </a:p>
        </p:txBody>
      </p:sp>
      <p:pic>
        <p:nvPicPr>
          <p:cNvPr id="51202" name="圖片 1" descr="426415_10151575640063933_56426091_n.jpg">
            <a:hlinkClick r:id="rId2" action="ppaction://hlinkfile"/>
            <a:extLst>
              <a:ext uri="{FF2B5EF4-FFF2-40B4-BE49-F238E27FC236}">
                <a16:creationId xmlns:a16="http://schemas.microsoft.com/office/drawing/2014/main" id="{92C22B5F-7475-B845-9510-4974D9BBE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1784350"/>
            <a:ext cx="306863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2">
            <a:extLst>
              <a:ext uri="{FF2B5EF4-FFF2-40B4-BE49-F238E27FC236}">
                <a16:creationId xmlns:a16="http://schemas.microsoft.com/office/drawing/2014/main" id="{E88CA7B6-C818-264B-9225-9AC98A141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300" y="2204864"/>
            <a:ext cx="2900954" cy="2900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0702CE24-85EF-4804-E372-7F21EB30C1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8493"/>
          <a:stretch/>
        </p:blipFill>
        <p:spPr>
          <a:xfrm>
            <a:off x="683568" y="951339"/>
            <a:ext cx="4032448" cy="605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681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標題 1">
            <a:extLst>
              <a:ext uri="{FF2B5EF4-FFF2-40B4-BE49-F238E27FC236}">
                <a16:creationId xmlns:a16="http://schemas.microsoft.com/office/drawing/2014/main" id="{672FBF38-3B79-A34A-A409-D2F512E3092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71537" y="3686901"/>
            <a:ext cx="7772400" cy="1470025"/>
          </a:xfrm>
        </p:spPr>
        <p:txBody>
          <a:bodyPr/>
          <a:lstStyle/>
          <a:p>
            <a:pPr eaLnBrk="1" hangingPunct="1"/>
            <a:r>
              <a:rPr kumimoji="0" lang="en-US" altLang="zh-TW" sz="36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2010601000101010101" pitchFamily="2" charset="-120"/>
              </a:rPr>
              <a:t>~Thanks for your attention~</a:t>
            </a:r>
            <a:endParaRPr kumimoji="0" lang="zh-TW" altLang="en-US" sz="3600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sp>
        <p:nvSpPr>
          <p:cNvPr id="72706" name="Rectangle 3">
            <a:extLst>
              <a:ext uri="{FF2B5EF4-FFF2-40B4-BE49-F238E27FC236}">
                <a16:creationId xmlns:a16="http://schemas.microsoft.com/office/drawing/2014/main" id="{C04F00BB-3B1B-7840-911B-B70B50E6D4A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495425" y="4653136"/>
            <a:ext cx="7491412" cy="1327150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r>
              <a:rPr kumimoji="0" lang="zh-TW" altLang="en-US" sz="2200" dirty="0">
                <a:solidFill>
                  <a:srgbClr val="00206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      學生輔導工作</a:t>
            </a:r>
            <a:r>
              <a:rPr kumimoji="0" lang="en-US" altLang="zh-TW" sz="2200" dirty="0">
                <a:solidFill>
                  <a:srgbClr val="00206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—</a:t>
            </a:r>
            <a:r>
              <a:rPr kumimoji="0" lang="zh-TW" altLang="en-US" sz="2200" dirty="0">
                <a:solidFill>
                  <a:srgbClr val="00206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個別輔導</a:t>
            </a:r>
            <a:r>
              <a:rPr kumimoji="0" lang="en-US" altLang="zh-TW" sz="2200" dirty="0">
                <a:solidFill>
                  <a:srgbClr val="00206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.</a:t>
            </a:r>
            <a:r>
              <a:rPr kumimoji="0" lang="zh-TW" altLang="en-US" sz="2200" dirty="0">
                <a:solidFill>
                  <a:srgbClr val="00206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團體輔導</a:t>
            </a:r>
            <a:r>
              <a:rPr kumimoji="0" lang="en-US" altLang="zh-TW" sz="2200" dirty="0">
                <a:solidFill>
                  <a:srgbClr val="00206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.</a:t>
            </a:r>
            <a:r>
              <a:rPr kumimoji="0" lang="zh-TW" altLang="en-US" sz="2200" dirty="0">
                <a:solidFill>
                  <a:srgbClr val="00206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營隊活動</a:t>
            </a:r>
            <a:endParaRPr kumimoji="0" lang="en-US" altLang="zh-TW" sz="2200" dirty="0">
              <a:solidFill>
                <a:srgbClr val="002060"/>
              </a:solidFill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r>
              <a:rPr kumimoji="0" lang="zh-TW" altLang="en-US" sz="2200" dirty="0">
                <a:solidFill>
                  <a:srgbClr val="00206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      教師專業知能</a:t>
            </a:r>
            <a:r>
              <a:rPr kumimoji="0" lang="en-US" altLang="zh-TW" sz="2200" dirty="0">
                <a:solidFill>
                  <a:srgbClr val="00206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—</a:t>
            </a:r>
            <a:r>
              <a:rPr kumimoji="0" lang="zh-TW" altLang="en-US" sz="2200" dirty="0">
                <a:solidFill>
                  <a:srgbClr val="00206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家庭教育</a:t>
            </a:r>
            <a:r>
              <a:rPr kumimoji="0" lang="en-US" altLang="zh-TW" sz="2200" dirty="0">
                <a:solidFill>
                  <a:srgbClr val="00206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.</a:t>
            </a:r>
            <a:r>
              <a:rPr kumimoji="0" lang="zh-TW" altLang="en-US" sz="2200" dirty="0">
                <a:solidFill>
                  <a:srgbClr val="00206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輔導知能</a:t>
            </a:r>
            <a:r>
              <a:rPr kumimoji="0" lang="en-US" altLang="zh-TW" sz="2200" dirty="0">
                <a:solidFill>
                  <a:srgbClr val="00206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.</a:t>
            </a:r>
            <a:r>
              <a:rPr kumimoji="0" lang="zh-TW" altLang="en-US" sz="2200" dirty="0">
                <a:solidFill>
                  <a:srgbClr val="00206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特殊教育</a:t>
            </a:r>
            <a:endParaRPr kumimoji="0" lang="en-US" altLang="zh-TW" sz="2200" dirty="0">
              <a:solidFill>
                <a:srgbClr val="002060"/>
              </a:solidFill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r>
              <a:rPr kumimoji="0" lang="zh-TW" altLang="en-US" sz="2200" dirty="0">
                <a:solidFill>
                  <a:srgbClr val="00206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      家長親職教育</a:t>
            </a:r>
            <a:r>
              <a:rPr kumimoji="0" lang="en-US" altLang="zh-TW" sz="2200" dirty="0">
                <a:solidFill>
                  <a:srgbClr val="00206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—</a:t>
            </a:r>
            <a:r>
              <a:rPr kumimoji="0" lang="zh-TW" altLang="en-US" sz="2200" dirty="0">
                <a:solidFill>
                  <a:srgbClr val="00206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親職講座</a:t>
            </a:r>
            <a:r>
              <a:rPr kumimoji="0" lang="en-US" altLang="zh-TW" sz="2200" dirty="0">
                <a:solidFill>
                  <a:srgbClr val="00206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.</a:t>
            </a:r>
            <a:r>
              <a:rPr kumimoji="0" lang="zh-TW" altLang="en-US" sz="2200" dirty="0">
                <a:solidFill>
                  <a:srgbClr val="00206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桌遊活動</a:t>
            </a:r>
            <a:r>
              <a:rPr kumimoji="0" lang="en-US" altLang="zh-TW" sz="2200" dirty="0">
                <a:solidFill>
                  <a:srgbClr val="00206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.</a:t>
            </a:r>
            <a:r>
              <a:rPr kumimoji="0" lang="zh-TW" altLang="en-US" sz="2200" dirty="0">
                <a:solidFill>
                  <a:srgbClr val="00206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親子共學＋</a:t>
            </a:r>
            <a:endParaRPr kumimoji="0" lang="en-US" altLang="zh-TW" sz="2200" dirty="0">
              <a:solidFill>
                <a:srgbClr val="002060"/>
              </a:solidFill>
              <a:latin typeface="標楷體" panose="02010601000101010101" pitchFamily="2" charset="-120"/>
              <a:ea typeface="標楷體" panose="02010601000101010101" pitchFamily="2" charset="-120"/>
            </a:endParaRPr>
          </a:p>
        </p:txBody>
      </p:sp>
      <p:sp>
        <p:nvSpPr>
          <p:cNvPr id="72708" name="矩形 1">
            <a:extLst>
              <a:ext uri="{FF2B5EF4-FFF2-40B4-BE49-F238E27FC236}">
                <a16:creationId xmlns:a16="http://schemas.microsoft.com/office/drawing/2014/main" id="{FE625D42-B139-894F-B45A-F7596661B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9592" y="2944813"/>
            <a:ext cx="6688832" cy="1695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kumimoji="0" lang="zh-TW" altLang="en-US" sz="3200" dirty="0">
                <a:solidFill>
                  <a:srgbClr val="FF000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芙樂奇心理成長心理諮商所</a:t>
            </a:r>
            <a:r>
              <a:rPr kumimoji="0" lang="en-US" altLang="zh-TW" sz="3200" dirty="0">
                <a:solidFill>
                  <a:srgbClr val="FF000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 </a:t>
            </a:r>
            <a:r>
              <a:rPr kumimoji="0" lang="zh-TW" altLang="en-US" sz="3200" dirty="0">
                <a:solidFill>
                  <a:srgbClr val="FF000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台中</a:t>
            </a:r>
            <a:endParaRPr kumimoji="0" lang="en-US" altLang="zh-TW" sz="3200" dirty="0">
              <a:solidFill>
                <a:srgbClr val="FF0000"/>
              </a:solidFill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pPr algn="ctr" eaLnBrk="1" hangingPunct="1">
              <a:lnSpc>
                <a:spcPct val="130000"/>
              </a:lnSpc>
            </a:pPr>
            <a:r>
              <a:rPr kumimoji="0" lang="zh-TW" altLang="en-US" sz="3200" dirty="0">
                <a:solidFill>
                  <a:srgbClr val="FF000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芙樂奇心理諮商所 彰化</a:t>
            </a:r>
            <a:endParaRPr kumimoji="0" lang="en-US" altLang="zh-TW" sz="3200" dirty="0">
              <a:solidFill>
                <a:srgbClr val="FF0000"/>
              </a:solidFill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pPr algn="ctr" eaLnBrk="1" hangingPunct="1">
              <a:lnSpc>
                <a:spcPct val="130000"/>
              </a:lnSpc>
            </a:pPr>
            <a:endParaRPr kumimoji="0" lang="en-US" altLang="zh-TW" dirty="0">
              <a:solidFill>
                <a:srgbClr val="FF0000"/>
              </a:solidFill>
              <a:latin typeface="標楷體" panose="02010601000101010101" pitchFamily="2" charset="-120"/>
              <a:ea typeface="標楷體" panose="02010601000101010101" pitchFamily="2" charset="-120"/>
            </a:endParaRPr>
          </a:p>
        </p:txBody>
      </p:sp>
      <p:sp>
        <p:nvSpPr>
          <p:cNvPr id="72709" name="Rectangle 3">
            <a:extLst>
              <a:ext uri="{FF2B5EF4-FFF2-40B4-BE49-F238E27FC236}">
                <a16:creationId xmlns:a16="http://schemas.microsoft.com/office/drawing/2014/main" id="{7655395F-F03F-B64A-9976-25FDD9EB1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5425" y="5753100"/>
            <a:ext cx="64008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20000"/>
              </a:spcBef>
            </a:pPr>
            <a:r>
              <a:rPr kumimoji="0" lang="en-US" altLang="zh-TW" sz="24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2010601000101010101" pitchFamily="2" charset="-120"/>
                <a:hlinkClick r:id="rId2"/>
              </a:rPr>
              <a:t>psflourish@gmail.com</a:t>
            </a:r>
            <a:endParaRPr kumimoji="0" lang="en-US" altLang="zh-TW" sz="2400" dirty="0">
              <a:solidFill>
                <a:srgbClr val="0000FF"/>
              </a:solidFill>
              <a:latin typeface="Times New Roman" panose="02020603050405020304" pitchFamily="18" charset="0"/>
              <a:ea typeface="標楷體" panose="02010601000101010101" pitchFamily="2" charset="-120"/>
            </a:endParaRPr>
          </a:p>
          <a:p>
            <a:pPr algn="ctr">
              <a:spcBef>
                <a:spcPct val="20000"/>
              </a:spcBef>
            </a:pPr>
            <a:r>
              <a:rPr kumimoji="0" lang="en-US" altLang="zh-TW" sz="24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2010601000101010101" pitchFamily="2" charset="-120"/>
              </a:rPr>
              <a:t>04-24723216</a:t>
            </a:r>
            <a:br>
              <a:rPr kumimoji="0" lang="en-US" altLang="zh-TW" sz="24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2010601000101010101" pitchFamily="2" charset="-120"/>
              </a:rPr>
            </a:br>
            <a:r>
              <a:rPr kumimoji="0" lang="en-US" altLang="zh-TW" sz="24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2010601000101010101" pitchFamily="2" charset="-120"/>
              </a:rPr>
              <a:t>04-8346028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29E319C-C736-8941-9FD6-D2216827E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02924"/>
            <a:ext cx="2016224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541988"/>
      </p:ext>
    </p:extLst>
  </p:cSld>
  <p:clrMapOvr>
    <a:masterClrMapping/>
  </p:clrMapOvr>
  <p:transition spd="slow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04FFB673-08C2-8199-838E-140B9469EC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6731" y="2003415"/>
            <a:ext cx="6400800" cy="1912938"/>
          </a:xfrm>
        </p:spPr>
        <p:txBody>
          <a:bodyPr/>
          <a:lstStyle/>
          <a:p>
            <a:r>
              <a:rPr lang="zh-TW" altLang="en-US" b="1" dirty="0">
                <a:ea typeface="標楷體" panose="02010601000101010101" pitchFamily="2" charset="-120"/>
              </a:rPr>
              <a:t>透過玩具與遊戲，</a:t>
            </a:r>
            <a:br>
              <a:rPr lang="en-US" altLang="zh-TW" b="1" dirty="0">
                <a:ea typeface="標楷體" panose="02010601000101010101" pitchFamily="2" charset="-120"/>
              </a:rPr>
            </a:br>
            <a:r>
              <a:rPr lang="zh-TW" altLang="en-US" b="1" dirty="0">
                <a:ea typeface="標楷體" panose="02010601000101010101" pitchFamily="2" charset="-120"/>
              </a:rPr>
              <a:t>陪伴孩子走過情緒風暴。</a:t>
            </a:r>
          </a:p>
        </p:txBody>
      </p:sp>
      <p:pic>
        <p:nvPicPr>
          <p:cNvPr id="26628" name="圖片 4">
            <a:extLst>
              <a:ext uri="{FF2B5EF4-FFF2-40B4-BE49-F238E27FC236}">
                <a16:creationId xmlns:a16="http://schemas.microsoft.com/office/drawing/2014/main" id="{58C5D387-4178-47D3-1328-ABE4F1368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35" y="4762102"/>
            <a:ext cx="2687813" cy="150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A18B2A20-C0EC-383E-98F8-494F8ABF2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965" y="5254626"/>
            <a:ext cx="2285661" cy="1603374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4882BBF8-2E6E-A3B3-08D0-E7BF0FBB6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86" y="0"/>
            <a:ext cx="2341494" cy="234149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B237C05-72D1-A704-0487-C6ED77CBCC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9029" y="4170188"/>
            <a:ext cx="2687812" cy="2687812"/>
          </a:xfrm>
          <a:prstGeom prst="rect">
            <a:avLst/>
          </a:prstGeom>
        </p:spPr>
      </p:pic>
      <p:pic>
        <p:nvPicPr>
          <p:cNvPr id="5" name="圖片 4" descr="一張含有 廚房用具, 工具 的圖片&#10;&#10;描述是以中可信度自動產生">
            <a:extLst>
              <a:ext uri="{FF2B5EF4-FFF2-40B4-BE49-F238E27FC236}">
                <a16:creationId xmlns:a16="http://schemas.microsoft.com/office/drawing/2014/main" id="{E665B1EC-9929-548E-FC96-5F0B8E2462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1062" y="152089"/>
            <a:ext cx="1912938" cy="19129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100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標題 3">
            <a:extLst>
              <a:ext uri="{FF2B5EF4-FFF2-40B4-BE49-F238E27FC236}">
                <a16:creationId xmlns:a16="http://schemas.microsoft.com/office/drawing/2014/main" id="{34865E36-FFC7-DE43-878D-8BF4CB3BAE9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73138" y="0"/>
            <a:ext cx="7772400" cy="981075"/>
          </a:xfrm>
        </p:spPr>
        <p:txBody>
          <a:bodyPr/>
          <a:lstStyle/>
          <a:p>
            <a:pPr eaLnBrk="1" hangingPunct="1"/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您的陪伴與支持</a:t>
            </a:r>
          </a:p>
        </p:txBody>
      </p:sp>
      <p:pic>
        <p:nvPicPr>
          <p:cNvPr id="51202" name="圖片 1" descr="426415_10151575640063933_56426091_n.jpg">
            <a:hlinkClick r:id="rId2" action="ppaction://hlinkfile"/>
            <a:extLst>
              <a:ext uri="{FF2B5EF4-FFF2-40B4-BE49-F238E27FC236}">
                <a16:creationId xmlns:a16="http://schemas.microsoft.com/office/drawing/2014/main" id="{92C22B5F-7475-B845-9510-4974D9BBE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1784350"/>
            <a:ext cx="306863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2">
            <a:extLst>
              <a:ext uri="{FF2B5EF4-FFF2-40B4-BE49-F238E27FC236}">
                <a16:creationId xmlns:a16="http://schemas.microsoft.com/office/drawing/2014/main" id="{E88CA7B6-C818-264B-9225-9AC98A141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300" y="2204864"/>
            <a:ext cx="2900954" cy="2900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0702CE24-85EF-4804-E372-7F21EB30C1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8493"/>
          <a:stretch/>
        </p:blipFill>
        <p:spPr>
          <a:xfrm>
            <a:off x="683568" y="951339"/>
            <a:ext cx="4032448" cy="605881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2181CAF-589B-4B43-8FCE-3D5CC5111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一些網路常見迷思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7CCCDAB-D3F5-0547-99AF-CF011D8C58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一直使用網路會讓小孩變笨。</a:t>
            </a:r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fontAlgn="base"/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常用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</a:t>
            </a:r>
            <a:r>
              <a:rPr lang="en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產品，孩子專注力會變差。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fontAlgn="base"/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手機離不開身邊，這就是手機成癮。</a:t>
            </a:r>
          </a:p>
        </p:txBody>
      </p:sp>
    </p:spTree>
    <p:extLst>
      <p:ext uri="{BB962C8B-B14F-4D97-AF65-F5344CB8AC3E}">
        <p14:creationId xmlns:p14="http://schemas.microsoft.com/office/powerpoint/2010/main" val="38761954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5521</TotalTime>
  <Words>1173</Words>
  <Application>Microsoft Macintosh PowerPoint</Application>
  <PresentationFormat>如螢幕大小 (4:3)</PresentationFormat>
  <Paragraphs>241</Paragraphs>
  <Slides>63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63</vt:i4>
      </vt:variant>
    </vt:vector>
  </HeadingPairs>
  <TitlesOfParts>
    <vt:vector size="77" baseType="lpstr">
      <vt:lpstr>微軟正黑體</vt:lpstr>
      <vt:lpstr>微軟正黑體</vt:lpstr>
      <vt:lpstr>標楷體</vt:lpstr>
      <vt:lpstr>Heiti SC Medium</vt:lpstr>
      <vt:lpstr>Heiti TC Medium</vt:lpstr>
      <vt:lpstr>KaiTi</vt:lpstr>
      <vt:lpstr>Arial</vt:lpstr>
      <vt:lpstr>Arial Black</vt:lpstr>
      <vt:lpstr>Calibri</vt:lpstr>
      <vt:lpstr>Cambria</vt:lpstr>
      <vt:lpstr>Palatino Linotype</vt:lpstr>
      <vt:lpstr>Times New Roman</vt:lpstr>
      <vt:lpstr>Wingdings</vt:lpstr>
      <vt:lpstr>Office 佈景主題</vt:lpstr>
      <vt:lpstr>邱惠振心理師 芙樂奇心理成長心理諮商所                      所長 國立台灣師範大學教育與輔導心理學系  博士進修 </vt:lpstr>
      <vt:lpstr>關於邱惠振心理師</vt:lpstr>
      <vt:lpstr>關於邱惠振</vt:lpstr>
      <vt:lpstr>關於芙樂奇-台中諮商所空間</vt:lpstr>
      <vt:lpstr>關於芙樂奇-彰化諮商所空間</vt:lpstr>
      <vt:lpstr>本日課程</vt:lpstr>
      <vt:lpstr>透過玩具與遊戲， 陪伴孩子走過情緒風暴。</vt:lpstr>
      <vt:lpstr>您的陪伴與支持</vt:lpstr>
      <vt:lpstr>一些網路常見迷思</vt:lpstr>
      <vt:lpstr>網路世界，已成了現在孩子的……一切</vt:lpstr>
      <vt:lpstr>網路保母為何不好</vt:lpstr>
      <vt:lpstr>PowerPoint 簡報</vt:lpstr>
      <vt:lpstr>前額葉的功能</vt:lpstr>
      <vt:lpstr>請集中注意力</vt:lpstr>
      <vt:lpstr>Stroop效應-抑制</vt:lpstr>
      <vt:lpstr>PowerPoint 簡報</vt:lpstr>
      <vt:lpstr>為什麼網路保母不好</vt:lpstr>
      <vt:lpstr>桌遊-可以睡覺了</vt:lpstr>
      <vt:lpstr>卡片-稱號卡</vt:lpstr>
      <vt:lpstr>卡片-事件卡</vt:lpstr>
      <vt:lpstr>桌遊-可以睡覺了</vt:lpstr>
      <vt:lpstr>卡片-稱號卡</vt:lpstr>
      <vt:lpstr>PowerPoint 簡報</vt:lpstr>
      <vt:lpstr>卡片-事件卡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桌遊-可以睡覺了</vt:lpstr>
      <vt:lpstr>PowerPoint 簡報</vt:lpstr>
      <vt:lpstr>卡片-稱號卡</vt:lpstr>
      <vt:lpstr>累積  5小時 達成目標！！</vt:lpstr>
      <vt:lpstr>卡片-事件卡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！累積  5小時 達成目標  ！</vt:lpstr>
      <vt:lpstr>當說出「我要睡覺了」之後</vt:lpstr>
      <vt:lpstr>當說出「我要睡覺了」之後</vt:lpstr>
      <vt:lpstr>恆毅力(Grit)</vt:lpstr>
      <vt:lpstr>願望-wish</vt:lpstr>
      <vt:lpstr>願望-切</vt:lpstr>
      <vt:lpstr>計畫-排序</vt:lpstr>
      <vt:lpstr>時間管理-口訣</vt:lpstr>
      <vt:lpstr>我們要給孩子什麼</vt:lpstr>
      <vt:lpstr>PowerPoint 簡報</vt:lpstr>
      <vt:lpstr>透過玩具與遊戲， 陪伴孩子走過情緒風暴。</vt:lpstr>
      <vt:lpstr>您的陪伴與支持</vt:lpstr>
      <vt:lpstr>~Thanks for your attention~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user_01</dc:creator>
  <cp:lastModifiedBy>Microsoft Office User</cp:lastModifiedBy>
  <cp:revision>76</cp:revision>
  <dcterms:created xsi:type="dcterms:W3CDTF">2014-11-11T03:01:00Z</dcterms:created>
  <dcterms:modified xsi:type="dcterms:W3CDTF">2025-05-02T15:49:25Z</dcterms:modified>
</cp:coreProperties>
</file>