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  <p:sldId id="262" r:id="rId3"/>
    <p:sldId id="257" r:id="rId4"/>
    <p:sldId id="259" r:id="rId5"/>
    <p:sldId id="263" r:id="rId6"/>
    <p:sldId id="258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-64P" initials="w" lastIdx="1" clrIdx="0">
    <p:extLst>
      <p:ext uri="{19B8F6BF-5375-455C-9EA6-DF929625EA0E}">
        <p15:presenceInfo xmlns:p15="http://schemas.microsoft.com/office/powerpoint/2012/main" userId="win10-64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0T18:54:13.22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2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91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9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34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2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6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8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8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7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1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7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4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6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58786" y="0"/>
            <a:ext cx="7766936" cy="1960606"/>
          </a:xfrm>
        </p:spPr>
        <p:txBody>
          <a:bodyPr/>
          <a:lstStyle/>
          <a:p>
            <a:pPr algn="l"/>
            <a:r>
              <a:rPr lang="zh-TW" altLang="en-US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八堡圳環境</a:t>
            </a:r>
            <a:r>
              <a:rPr lang="zh-TW" altLang="en-US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服務社</a:t>
            </a:r>
            <a:r>
              <a:rPr lang="en-US" altLang="zh-TW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</a:t>
            </a:r>
            <a:endParaRPr lang="zh-TW" altLang="en-US" sz="3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V="1">
            <a:off x="0" y="6858000"/>
            <a:ext cx="45719" cy="135924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54" y="3690827"/>
            <a:ext cx="6515430" cy="316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" y="1259980"/>
            <a:ext cx="6441989" cy="31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106" y="-34705"/>
            <a:ext cx="8596668" cy="930876"/>
          </a:xfrm>
        </p:spPr>
        <p:txBody>
          <a:bodyPr>
            <a:noAutofit/>
          </a:bodyPr>
          <a:lstStyle/>
          <a:p>
            <a:pPr algn="just"/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打掃過程</a:t>
            </a:r>
            <a:endParaRPr lang="zh-TW" altLang="en-US" sz="5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1" y="896171"/>
            <a:ext cx="7952691" cy="5961829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 flipH="1">
            <a:off x="551935" y="5832389"/>
            <a:ext cx="125399" cy="2089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801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99070"/>
          </a:xfrm>
        </p:spPr>
        <p:txBody>
          <a:bodyPr>
            <a:noAutofit/>
          </a:bodyPr>
          <a:lstStyle/>
          <a:p>
            <a:pPr algn="just"/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</a:t>
            </a:r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過程</a:t>
            </a:r>
            <a:endParaRPr lang="zh-TW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76" y="1062630"/>
            <a:ext cx="7521146" cy="5638316"/>
          </a:xfrm>
        </p:spPr>
      </p:pic>
    </p:spTree>
    <p:extLst>
      <p:ext uri="{BB962C8B-B14F-4D97-AF65-F5344CB8AC3E}">
        <p14:creationId xmlns:p14="http://schemas.microsoft.com/office/powerpoint/2010/main" val="160858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</a:t>
            </a:r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過程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" y="1164281"/>
            <a:ext cx="9738690" cy="4734012"/>
          </a:xfrm>
        </p:spPr>
      </p:pic>
    </p:spTree>
    <p:extLst>
      <p:ext uri="{BB962C8B-B14F-4D97-AF65-F5344CB8AC3E}">
        <p14:creationId xmlns:p14="http://schemas.microsoft.com/office/powerpoint/2010/main" val="320542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777" y="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打掃過程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5" y="1070919"/>
            <a:ext cx="4024780" cy="562691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27" y="193120"/>
            <a:ext cx="4996406" cy="66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4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9669" y="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打掃過程</a:t>
            </a:r>
            <a:endParaRPr lang="zh-TW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8" y="833883"/>
            <a:ext cx="2928344" cy="602411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99" y="65903"/>
            <a:ext cx="3333698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72" y="131805"/>
            <a:ext cx="333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打掃過程</a:t>
            </a:r>
            <a:endParaRPr lang="zh-TW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9" y="963832"/>
            <a:ext cx="7769032" cy="5824146"/>
          </a:xfrm>
        </p:spPr>
      </p:pic>
    </p:spTree>
    <p:extLst>
      <p:ext uri="{BB962C8B-B14F-4D97-AF65-F5344CB8AC3E}">
        <p14:creationId xmlns:p14="http://schemas.microsoft.com/office/powerpoint/2010/main" val="72057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817" y="0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垃圾集中</a:t>
            </a:r>
            <a:endParaRPr lang="zh-TW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89" y="957863"/>
            <a:ext cx="7551724" cy="5661239"/>
          </a:xfrm>
        </p:spPr>
      </p:pic>
    </p:spTree>
    <p:extLst>
      <p:ext uri="{BB962C8B-B14F-4D97-AF65-F5344CB8AC3E}">
        <p14:creationId xmlns:p14="http://schemas.microsoft.com/office/powerpoint/2010/main" val="42726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19</Words>
  <Application>Microsoft Office PowerPoint</Application>
  <PresentationFormat>寬螢幕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Microsoft YaHei</vt:lpstr>
      <vt:lpstr>微軟正黑體</vt:lpstr>
      <vt:lpstr>Arial</vt:lpstr>
      <vt:lpstr>Trebuchet MS</vt:lpstr>
      <vt:lpstr>Wingdings 3</vt:lpstr>
      <vt:lpstr>多面向</vt:lpstr>
      <vt:lpstr>八堡圳環境服務社                   </vt:lpstr>
      <vt:lpstr>打掃過程</vt:lpstr>
      <vt:lpstr>打掃過程</vt:lpstr>
      <vt:lpstr>打掃過程</vt:lpstr>
      <vt:lpstr>打掃過程</vt:lpstr>
      <vt:lpstr>打掃過程</vt:lpstr>
      <vt:lpstr>打掃過程</vt:lpstr>
      <vt:lpstr>垃圾集中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八堡圳環境服務社</dc:title>
  <dc:creator>win10-64P</dc:creator>
  <cp:lastModifiedBy>win10-64P</cp:lastModifiedBy>
  <cp:revision>9</cp:revision>
  <dcterms:created xsi:type="dcterms:W3CDTF">2021-05-09T10:43:23Z</dcterms:created>
  <dcterms:modified xsi:type="dcterms:W3CDTF">2021-05-10T10:56:12Z</dcterms:modified>
</cp:coreProperties>
</file>