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62" r:id="rId2"/>
    <p:sldId id="363" r:id="rId3"/>
    <p:sldId id="369" r:id="rId4"/>
    <p:sldId id="366" r:id="rId5"/>
    <p:sldId id="392" r:id="rId6"/>
    <p:sldId id="393" r:id="rId7"/>
    <p:sldId id="394" r:id="rId8"/>
    <p:sldId id="395" r:id="rId9"/>
    <p:sldId id="396" r:id="rId10"/>
    <p:sldId id="397" r:id="rId11"/>
    <p:sldId id="398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4546A"/>
    <a:srgbClr val="1941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96314" autoAdjust="0"/>
  </p:normalViewPr>
  <p:slideViewPr>
    <p:cSldViewPr snapToGrid="0" showGuides="1">
      <p:cViewPr varScale="1">
        <p:scale>
          <a:sx n="107" d="100"/>
          <a:sy n="107" d="100"/>
        </p:scale>
        <p:origin x="-588" y="-90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C303D-B686-4E9A-9B4B-6FD30633AA4A}" type="datetimeFigureOut">
              <a:rPr lang="zh-CN" altLang="en-US" smtClean="0"/>
              <a:t>2021/8/30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DD0AC-7F07-4128-B9A6-9AC6CBCF66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3834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8143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9917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125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985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1964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1139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628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0431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449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313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775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>
            <a:extLst>
              <a:ext uri="{FF2B5EF4-FFF2-40B4-BE49-F238E27FC236}">
                <a16:creationId xmlns:a16="http://schemas.microsoft.com/office/drawing/2014/main" xmlns="" id="{3B2F64C6-7D5C-BC48-A962-E23F0BFEC084}"/>
              </a:ext>
            </a:extLst>
          </p:cNvPr>
          <p:cNvSpPr/>
          <p:nvPr userDrawn="1"/>
        </p:nvSpPr>
        <p:spPr>
          <a:xfrm>
            <a:off x="200441" y="193607"/>
            <a:ext cx="578289" cy="578289"/>
          </a:xfrm>
          <a:prstGeom prst="flowChartConnector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圆角矩形 2">
            <a:extLst>
              <a:ext uri="{FF2B5EF4-FFF2-40B4-BE49-F238E27FC236}">
                <a16:creationId xmlns:a16="http://schemas.microsoft.com/office/drawing/2014/main" xmlns="" id="{40D463A3-7033-D449-AC8B-08C0EFBF331C}"/>
              </a:ext>
            </a:extLst>
          </p:cNvPr>
          <p:cNvSpPr/>
          <p:nvPr userDrawn="1"/>
        </p:nvSpPr>
        <p:spPr>
          <a:xfrm>
            <a:off x="798672" y="736271"/>
            <a:ext cx="215597" cy="215597"/>
          </a:xfrm>
          <a:prstGeom prst="flowChartConnector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圆角矩形 3">
            <a:extLst>
              <a:ext uri="{FF2B5EF4-FFF2-40B4-BE49-F238E27FC236}">
                <a16:creationId xmlns:a16="http://schemas.microsoft.com/office/drawing/2014/main" xmlns="" id="{CEAD8200-B031-6E4A-87C5-FC095E3A9684}"/>
              </a:ext>
            </a:extLst>
          </p:cNvPr>
          <p:cNvSpPr/>
          <p:nvPr userDrawn="1"/>
        </p:nvSpPr>
        <p:spPr>
          <a:xfrm>
            <a:off x="995732" y="542126"/>
            <a:ext cx="132077" cy="132077"/>
          </a:xfrm>
          <a:prstGeom prst="flowChartConnector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4560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568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594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958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8716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>
            <a:extLst>
              <a:ext uri="{FF2B5EF4-FFF2-40B4-BE49-F238E27FC236}">
                <a16:creationId xmlns:a16="http://schemas.microsoft.com/office/drawing/2014/main" xmlns="" id="{45B1AD47-FBE2-5841-A20B-C19DCB479721}"/>
              </a:ext>
            </a:extLst>
          </p:cNvPr>
          <p:cNvSpPr/>
          <p:nvPr/>
        </p:nvSpPr>
        <p:spPr>
          <a:xfrm>
            <a:off x="6096000" y="2149867"/>
            <a:ext cx="2558265" cy="2558265"/>
          </a:xfrm>
          <a:prstGeom prst="flowChartConnector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3C274ABD-D916-2542-98F0-C9BF7EB13301}"/>
              </a:ext>
            </a:extLst>
          </p:cNvPr>
          <p:cNvSpPr txBox="1"/>
          <p:nvPr/>
        </p:nvSpPr>
        <p:spPr>
          <a:xfrm>
            <a:off x="6797210" y="2644169"/>
            <a:ext cx="42883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8000" dirty="0">
                <a:solidFill>
                  <a:srgbClr val="44546A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生態攝影</a:t>
            </a:r>
            <a:endParaRPr kumimoji="1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C872FFCF-66FB-AF45-82B1-8502CA44FF4E}"/>
              </a:ext>
            </a:extLst>
          </p:cNvPr>
          <p:cNvSpPr txBox="1"/>
          <p:nvPr/>
        </p:nvSpPr>
        <p:spPr>
          <a:xfrm>
            <a:off x="7343334" y="4006001"/>
            <a:ext cx="2988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400" dirty="0" smtClean="0"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10</a:t>
            </a:r>
            <a:r>
              <a:rPr kumimoji="1" lang="en-US" altLang="zh-TW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9</a:t>
            </a:r>
            <a:r>
              <a:rPr kumimoji="1" lang="zh-TW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學年度</a:t>
            </a:r>
            <a:endParaRPr kumimoji="1" lang="zh-CN" alt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</p:txBody>
      </p:sp>
      <p:sp>
        <p:nvSpPr>
          <p:cNvPr id="6" name="燕尾形 5">
            <a:extLst>
              <a:ext uri="{FF2B5EF4-FFF2-40B4-BE49-F238E27FC236}">
                <a16:creationId xmlns:a16="http://schemas.microsoft.com/office/drawing/2014/main" xmlns="" id="{36A206C6-F515-B647-BB2D-724BEA5516C3}"/>
              </a:ext>
            </a:extLst>
          </p:cNvPr>
          <p:cNvSpPr/>
          <p:nvPr/>
        </p:nvSpPr>
        <p:spPr>
          <a:xfrm flipH="1">
            <a:off x="10361691" y="4123250"/>
            <a:ext cx="208052" cy="20805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</p:txBody>
      </p:sp>
      <p:sp>
        <p:nvSpPr>
          <p:cNvPr id="10" name="圆角矩形 9">
            <a:extLst>
              <a:ext uri="{FF2B5EF4-FFF2-40B4-BE49-F238E27FC236}">
                <a16:creationId xmlns:a16="http://schemas.microsoft.com/office/drawing/2014/main" xmlns="" id="{7E43EA85-2B8B-3346-AF16-D0F2109F032B}"/>
              </a:ext>
            </a:extLst>
          </p:cNvPr>
          <p:cNvSpPr/>
          <p:nvPr/>
        </p:nvSpPr>
        <p:spPr>
          <a:xfrm>
            <a:off x="9060621" y="1752538"/>
            <a:ext cx="397329" cy="397329"/>
          </a:xfrm>
          <a:prstGeom prst="flowChartConnector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</p:txBody>
      </p:sp>
      <p:sp>
        <p:nvSpPr>
          <p:cNvPr id="11" name="圆角矩形 10">
            <a:extLst>
              <a:ext uri="{FF2B5EF4-FFF2-40B4-BE49-F238E27FC236}">
                <a16:creationId xmlns:a16="http://schemas.microsoft.com/office/drawing/2014/main" xmlns="" id="{AD1D2417-1B73-F541-AFC3-687CB0DD43F9}"/>
              </a:ext>
            </a:extLst>
          </p:cNvPr>
          <p:cNvSpPr/>
          <p:nvPr/>
        </p:nvSpPr>
        <p:spPr>
          <a:xfrm>
            <a:off x="9527960" y="2435099"/>
            <a:ext cx="209070" cy="209070"/>
          </a:xfrm>
          <a:prstGeom prst="flowChartConnector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</p:txBody>
      </p:sp>
      <p:cxnSp>
        <p:nvCxnSpPr>
          <p:cNvPr id="13" name="直线连接符 12">
            <a:extLst>
              <a:ext uri="{FF2B5EF4-FFF2-40B4-BE49-F238E27FC236}">
                <a16:creationId xmlns:a16="http://schemas.microsoft.com/office/drawing/2014/main" xmlns="" id="{EFD419CE-37D8-2447-A0B1-C66323F3A2E3}"/>
              </a:ext>
            </a:extLst>
          </p:cNvPr>
          <p:cNvCxnSpPr>
            <a:cxnSpLocks/>
          </p:cNvCxnSpPr>
          <p:nvPr/>
        </p:nvCxnSpPr>
        <p:spPr>
          <a:xfrm>
            <a:off x="7016366" y="4227276"/>
            <a:ext cx="339777" cy="0"/>
          </a:xfrm>
          <a:prstGeom prst="line">
            <a:avLst/>
          </a:prstGeom>
          <a:ln w="444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圆角矩形 21">
            <a:extLst>
              <a:ext uri="{FF2B5EF4-FFF2-40B4-BE49-F238E27FC236}">
                <a16:creationId xmlns:a16="http://schemas.microsoft.com/office/drawing/2014/main" xmlns="" id="{168A35F6-CA46-EB4C-8E2D-BC25192CCD76}"/>
              </a:ext>
            </a:extLst>
          </p:cNvPr>
          <p:cNvSpPr/>
          <p:nvPr/>
        </p:nvSpPr>
        <p:spPr>
          <a:xfrm>
            <a:off x="6255843" y="4972111"/>
            <a:ext cx="209070" cy="209070"/>
          </a:xfrm>
          <a:prstGeom prst="flowChartConnector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思源黑体 CN Regular"/>
              <a:cs typeface="+mn-cs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18" y="1441528"/>
            <a:ext cx="5299923" cy="397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50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 animBg="1"/>
      <p:bldP spid="10" grpId="0" animBg="1"/>
      <p:bldP spid="11" grpId="0" animBg="1"/>
      <p:bldP spid="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296140" y="36398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dirty="0">
                <a:solidFill>
                  <a:srgbClr val="44546A"/>
                </a:solidFill>
                <a:latin typeface="+mn-ea"/>
              </a:rPr>
              <a:t>作品集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52" y="575282"/>
            <a:ext cx="7534183" cy="5650637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888609" y="1589555"/>
            <a:ext cx="569387" cy="362208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500" dirty="0" smtClean="0">
                <a:latin typeface="王漢宗中行書繁" panose="02000500000000000000" pitchFamily="2" charset="-120"/>
                <a:ea typeface="王漢宗中行書繁" panose="02000500000000000000" pitchFamily="2" charset="-120"/>
              </a:rPr>
              <a:t>回學校中</a:t>
            </a:r>
            <a:r>
              <a:rPr lang="en-US" altLang="zh-TW" sz="2500" dirty="0" smtClean="0">
                <a:latin typeface="王漢宗中行書繁" panose="02000500000000000000" pitchFamily="2" charset="-120"/>
                <a:ea typeface="王漢宗中行書繁" panose="02000500000000000000" pitchFamily="2" charset="-120"/>
              </a:rPr>
              <a:t>……</a:t>
            </a:r>
            <a:r>
              <a:rPr lang="zh-TW" altLang="en-US" sz="2500" dirty="0" smtClean="0">
                <a:latin typeface="王漢宗中行書繁" panose="02000500000000000000" pitchFamily="2" charset="-120"/>
                <a:ea typeface="王漢宗中行書繁" panose="02000500000000000000" pitchFamily="2" charset="-120"/>
              </a:rPr>
              <a:t> </a:t>
            </a:r>
            <a:endParaRPr lang="en-US" altLang="zh-TW" sz="2500" dirty="0" smtClean="0">
              <a:latin typeface="王漢宗中行書繁" panose="02000500000000000000" pitchFamily="2" charset="-120"/>
              <a:ea typeface="王漢宗中行書繁" panose="020005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647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EF8679FC-8B9E-6441-A79D-AFE13CFD3A13}"/>
              </a:ext>
            </a:extLst>
          </p:cNvPr>
          <p:cNvSpPr txBox="1"/>
          <p:nvPr/>
        </p:nvSpPr>
        <p:spPr>
          <a:xfrm>
            <a:off x="5051395" y="5772373"/>
            <a:ext cx="254789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王漢宗中行書繁" panose="02000500000000000000" pitchFamily="2" charset="-120"/>
                <a:ea typeface="王漢宗中行書繁" panose="02000500000000000000" pitchFamily="2" charset="-120"/>
              </a:rPr>
              <a:t>感謝觀看</a:t>
            </a:r>
            <a:endParaRPr kumimoji="1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王漢宗中行書繁" panose="02000500000000000000" pitchFamily="2" charset="-120"/>
              <a:ea typeface="王漢宗中行書繁" panose="02000500000000000000" pitchFamily="2" charset="-120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51" y="483832"/>
            <a:ext cx="6412636" cy="480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3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>
            <a:extLst>
              <a:ext uri="{FF2B5EF4-FFF2-40B4-BE49-F238E27FC236}">
                <a16:creationId xmlns:a16="http://schemas.microsoft.com/office/drawing/2014/main" xmlns="" id="{8DA3CB5F-1503-E746-9628-A1BBBFB0E622}"/>
              </a:ext>
            </a:extLst>
          </p:cNvPr>
          <p:cNvSpPr/>
          <p:nvPr/>
        </p:nvSpPr>
        <p:spPr>
          <a:xfrm>
            <a:off x="1377185" y="2024492"/>
            <a:ext cx="2916000" cy="2916000"/>
          </a:xfrm>
          <a:prstGeom prst="flowChartConnector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</p:txBody>
      </p:sp>
      <p:sp>
        <p:nvSpPr>
          <p:cNvPr id="3" name="圆角矩形 2">
            <a:extLst>
              <a:ext uri="{FF2B5EF4-FFF2-40B4-BE49-F238E27FC236}">
                <a16:creationId xmlns:a16="http://schemas.microsoft.com/office/drawing/2014/main" xmlns="" id="{4C109A9E-E625-D345-B7EF-011E1E7F394F}"/>
              </a:ext>
            </a:extLst>
          </p:cNvPr>
          <p:cNvSpPr/>
          <p:nvPr/>
        </p:nvSpPr>
        <p:spPr>
          <a:xfrm>
            <a:off x="1377185" y="4764589"/>
            <a:ext cx="397329" cy="397329"/>
          </a:xfrm>
          <a:prstGeom prst="flowChartConnector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思源黑体 CN Regular"/>
              <a:cs typeface="+mn-cs"/>
            </a:endParaRPr>
          </a:p>
        </p:txBody>
      </p:sp>
      <p:sp>
        <p:nvSpPr>
          <p:cNvPr id="4" name="圆角矩形 3">
            <a:extLst>
              <a:ext uri="{FF2B5EF4-FFF2-40B4-BE49-F238E27FC236}">
                <a16:creationId xmlns:a16="http://schemas.microsoft.com/office/drawing/2014/main" xmlns="" id="{486E12EB-7092-5646-AEE3-3DE5F1A719B8}"/>
              </a:ext>
            </a:extLst>
          </p:cNvPr>
          <p:cNvSpPr/>
          <p:nvPr/>
        </p:nvSpPr>
        <p:spPr>
          <a:xfrm>
            <a:off x="914622" y="4901681"/>
            <a:ext cx="209070" cy="209070"/>
          </a:xfrm>
          <a:prstGeom prst="flowChartConnector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思源黑体 CN Regular"/>
              <a:cs typeface="+mn-cs"/>
            </a:endParaRPr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xmlns="" id="{6B65396D-DE81-BB4E-A0AF-C8CA0D531262}"/>
              </a:ext>
            </a:extLst>
          </p:cNvPr>
          <p:cNvSpPr/>
          <p:nvPr/>
        </p:nvSpPr>
        <p:spPr>
          <a:xfrm>
            <a:off x="4288951" y="2408609"/>
            <a:ext cx="209070" cy="209070"/>
          </a:xfrm>
          <a:prstGeom prst="flowChartConnector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D0CEEF81-AB73-7A49-955D-70ED3E67D5F0}"/>
              </a:ext>
            </a:extLst>
          </p:cNvPr>
          <p:cNvSpPr txBox="1"/>
          <p:nvPr/>
        </p:nvSpPr>
        <p:spPr>
          <a:xfrm>
            <a:off x="1736927" y="3023724"/>
            <a:ext cx="17980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000" dirty="0">
                <a:solidFill>
                  <a:srgbClr val="44546A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授課內容</a:t>
            </a:r>
            <a:endParaRPr kumimoji="1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0039493F-218F-2343-B26A-CB85AC46D7A3}"/>
              </a:ext>
            </a:extLst>
          </p:cNvPr>
          <p:cNvSpPr txBox="1"/>
          <p:nvPr/>
        </p:nvSpPr>
        <p:spPr>
          <a:xfrm>
            <a:off x="3545478" y="3293523"/>
            <a:ext cx="1798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kumimoji="1" lang="en-US" altLang="zh-CN" sz="2000" dirty="0">
                <a:solidFill>
                  <a:srgbClr val="44546A"/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photography</a:t>
            </a:r>
            <a:endParaRPr kumimoji="1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4AF5541D-A47E-904C-8025-C2087E61F00F}"/>
              </a:ext>
            </a:extLst>
          </p:cNvPr>
          <p:cNvSpPr txBox="1"/>
          <p:nvPr/>
        </p:nvSpPr>
        <p:spPr>
          <a:xfrm>
            <a:off x="6519553" y="1472540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4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01</a:t>
            </a:r>
            <a:endParaRPr kumimoji="1" lang="zh-CN" altLang="en-US" sz="4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思源黑体 Medium" panose="020B0600000000000000" pitchFamily="34" charset="-122"/>
              <a:ea typeface="思源黑体 Medium" panose="020B0600000000000000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0888CCF4-9057-3A4B-893F-9B9BCEC63135}"/>
              </a:ext>
            </a:extLst>
          </p:cNvPr>
          <p:cNvSpPr txBox="1"/>
          <p:nvPr/>
        </p:nvSpPr>
        <p:spPr>
          <a:xfrm>
            <a:off x="6519551" y="3641032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0</a:t>
            </a:r>
            <a:r>
              <a:rPr kumimoji="1" lang="en-US" altLang="zh-TW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2</a:t>
            </a:r>
            <a:endParaRPr kumimoji="1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思源黑体 Medium" panose="020B0600000000000000" pitchFamily="34" charset="-122"/>
              <a:ea typeface="思源黑体 Medium" panose="020B0600000000000000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6E9F6C0D-6AEF-8745-A34F-7A7C3073A4E5}"/>
              </a:ext>
            </a:extLst>
          </p:cNvPr>
          <p:cNvSpPr txBox="1"/>
          <p:nvPr/>
        </p:nvSpPr>
        <p:spPr>
          <a:xfrm>
            <a:off x="7318821" y="1593021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校內生態攝影</a:t>
            </a:r>
            <a:endParaRPr kumimoji="1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思源黑体 Medium" panose="020B0600000000000000" pitchFamily="34" charset="-122"/>
              <a:ea typeface="思源黑体 Medium" panose="020B0600000000000000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7487F79B-6B61-9D4A-B9B1-C4F2FB22CC20}"/>
              </a:ext>
            </a:extLst>
          </p:cNvPr>
          <p:cNvSpPr txBox="1"/>
          <p:nvPr/>
        </p:nvSpPr>
        <p:spPr>
          <a:xfrm>
            <a:off x="7318821" y="3718889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dirty="0">
                <a:solidFill>
                  <a:srgbClr val="44546A"/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田中</a:t>
            </a:r>
            <a:r>
              <a:rPr kumimoji="1" lang="zh-TW" altLang="en-US" sz="2400" dirty="0" smtClean="0">
                <a:solidFill>
                  <a:srgbClr val="44546A"/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高鐵站攝影</a:t>
            </a:r>
            <a:endParaRPr kumimoji="1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思源黑体 Medium" panose="020B0600000000000000" pitchFamily="34" charset="-122"/>
              <a:ea typeface="思源黑体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811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>
            <a:extLst>
              <a:ext uri="{FF2B5EF4-FFF2-40B4-BE49-F238E27FC236}">
                <a16:creationId xmlns:a16="http://schemas.microsoft.com/office/drawing/2014/main" xmlns="" id="{77DAC8EB-FA83-7E4C-AF62-241BA0588B17}"/>
              </a:ext>
            </a:extLst>
          </p:cNvPr>
          <p:cNvSpPr/>
          <p:nvPr/>
        </p:nvSpPr>
        <p:spPr>
          <a:xfrm>
            <a:off x="5070393" y="668411"/>
            <a:ext cx="2160000" cy="2160000"/>
          </a:xfrm>
          <a:prstGeom prst="flowChartConnector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思源黑体 CN Regular"/>
              <a:cs typeface="+mn-cs"/>
            </a:endParaRPr>
          </a:p>
        </p:txBody>
      </p:sp>
      <p:sp>
        <p:nvSpPr>
          <p:cNvPr id="3" name="圆角矩形 2">
            <a:extLst>
              <a:ext uri="{FF2B5EF4-FFF2-40B4-BE49-F238E27FC236}">
                <a16:creationId xmlns:a16="http://schemas.microsoft.com/office/drawing/2014/main" xmlns="" id="{87BF9EF1-4524-664B-B4E4-F19DF76D9A44}"/>
              </a:ext>
            </a:extLst>
          </p:cNvPr>
          <p:cNvSpPr/>
          <p:nvPr/>
        </p:nvSpPr>
        <p:spPr>
          <a:xfrm>
            <a:off x="4507730" y="1424652"/>
            <a:ext cx="243152" cy="243152"/>
          </a:xfrm>
          <a:prstGeom prst="flowChartConnector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思源黑体 CN Regular"/>
              <a:cs typeface="+mn-cs"/>
            </a:endParaRPr>
          </a:p>
        </p:txBody>
      </p:sp>
      <p:sp>
        <p:nvSpPr>
          <p:cNvPr id="4" name="圆角矩形 3">
            <a:extLst>
              <a:ext uri="{FF2B5EF4-FFF2-40B4-BE49-F238E27FC236}">
                <a16:creationId xmlns:a16="http://schemas.microsoft.com/office/drawing/2014/main" xmlns="" id="{0B261106-7C4E-5C45-85CE-F2A206EC566B}"/>
              </a:ext>
            </a:extLst>
          </p:cNvPr>
          <p:cNvSpPr/>
          <p:nvPr/>
        </p:nvSpPr>
        <p:spPr>
          <a:xfrm>
            <a:off x="4750882" y="1887516"/>
            <a:ext cx="127491" cy="127491"/>
          </a:xfrm>
          <a:prstGeom prst="flowChartConnector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思源黑体 CN Regular"/>
              <a:cs typeface="+mn-cs"/>
            </a:endParaRPr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xmlns="" id="{DA32410C-A7A8-484A-9119-0B7FF46D9A48}"/>
              </a:ext>
            </a:extLst>
          </p:cNvPr>
          <p:cNvSpPr/>
          <p:nvPr/>
        </p:nvSpPr>
        <p:spPr>
          <a:xfrm>
            <a:off x="7318469" y="1320858"/>
            <a:ext cx="209070" cy="209070"/>
          </a:xfrm>
          <a:prstGeom prst="flowChartConnector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思源黑体 CN Regular"/>
              <a:cs typeface="+mn-cs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ADE6D4DB-97A7-664D-A539-41472511B747}"/>
              </a:ext>
            </a:extLst>
          </p:cNvPr>
          <p:cNvSpPr txBox="1"/>
          <p:nvPr/>
        </p:nvSpPr>
        <p:spPr>
          <a:xfrm>
            <a:off x="5281898" y="1565553"/>
            <a:ext cx="1798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第一部分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2AA5CD6C-CEAA-2F4F-84CB-CDF42E3F6FB0}"/>
              </a:ext>
            </a:extLst>
          </p:cNvPr>
          <p:cNvSpPr txBox="1"/>
          <p:nvPr/>
        </p:nvSpPr>
        <p:spPr>
          <a:xfrm>
            <a:off x="5293773" y="1998761"/>
            <a:ext cx="17742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PART</a:t>
            </a: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 </a:t>
            </a:r>
            <a:r>
              <a:rPr kumimoji="1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01</a:t>
            </a:r>
            <a:endParaRPr kumimoji="1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思源黑体 Medium" panose="020B0600000000000000" pitchFamily="34" charset="-122"/>
              <a:ea typeface="思源黑体 Medium" panose="020B0600000000000000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0CEEC32F-A461-E14B-BA72-2A0A3033AF09}"/>
              </a:ext>
            </a:extLst>
          </p:cNvPr>
          <p:cNvSpPr txBox="1"/>
          <p:nvPr/>
        </p:nvSpPr>
        <p:spPr>
          <a:xfrm>
            <a:off x="906820" y="1270198"/>
            <a:ext cx="24929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校內生態攝影</a:t>
            </a:r>
            <a:endParaRPr kumimoji="1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思源黑体 Medium" panose="020B0600000000000000" pitchFamily="34" charset="-122"/>
              <a:ea typeface="思源黑体 Medium" panose="020B0600000000000000" pitchFamily="34" charset="-122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41" y="2858610"/>
            <a:ext cx="4767309" cy="3575482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634" y="2829758"/>
            <a:ext cx="4844248" cy="363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46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EF8679FC-8B9E-6441-A79D-AFE13CFD3A13}"/>
              </a:ext>
            </a:extLst>
          </p:cNvPr>
          <p:cNvSpPr txBox="1"/>
          <p:nvPr/>
        </p:nvSpPr>
        <p:spPr>
          <a:xfrm>
            <a:off x="1151904" y="237507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ea"/>
                <a:ea typeface="思源黑体 CN Regular"/>
                <a:cs typeface="+mn-cs"/>
              </a:rPr>
              <a:t>作品集</a:t>
            </a:r>
            <a:endParaRPr kumimoji="1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+mn-ea"/>
              <a:ea typeface="思源黑体 CN Regular"/>
              <a:cs typeface="+mn-cs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xmlns="" id="{33E05A41-851B-3F4F-8B3D-EF1D05AEA73B}"/>
              </a:ext>
            </a:extLst>
          </p:cNvPr>
          <p:cNvSpPr txBox="1"/>
          <p:nvPr/>
        </p:nvSpPr>
        <p:spPr>
          <a:xfrm>
            <a:off x="8999810" y="4564880"/>
            <a:ext cx="1545747" cy="717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思源黑体 CN Regular"/>
                <a:cs typeface="+mn-ea"/>
                <a:sym typeface="+mn-lt"/>
              </a:rPr>
              <a:t>感谢您使用我们的</a:t>
            </a:r>
            <a:r>
              <a:rPr kumimoji="1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思源黑体 CN Regular"/>
                <a:cs typeface="+mn-ea"/>
                <a:sym typeface="+mn-lt"/>
              </a:rPr>
              <a:t>PPT</a:t>
            </a:r>
            <a:r>
              <a:rPr kumimoji="1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思源黑体 CN Regular"/>
                <a:cs typeface="+mn-ea"/>
                <a:sym typeface="+mn-lt"/>
              </a:rPr>
              <a:t>模板，请在此输入您需要的文字内容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xmlns="" id="{5E953326-FE2D-B74D-9262-C1A6A0B1EB36}"/>
              </a:ext>
            </a:extLst>
          </p:cNvPr>
          <p:cNvSpPr txBox="1"/>
          <p:nvPr/>
        </p:nvSpPr>
        <p:spPr>
          <a:xfrm>
            <a:off x="9177902" y="4215665"/>
            <a:ext cx="1189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思源黑体 CN Regular"/>
                <a:cs typeface="+mn-ea"/>
                <a:sym typeface="+mn-lt"/>
              </a:rPr>
              <a:t>请输入标题</a:t>
            </a:r>
          </a:p>
        </p:txBody>
      </p:sp>
      <p:grpSp>
        <p:nvGrpSpPr>
          <p:cNvPr id="35" name="Group 114">
            <a:extLst>
              <a:ext uri="{FF2B5EF4-FFF2-40B4-BE49-F238E27FC236}">
                <a16:creationId xmlns:a16="http://schemas.microsoft.com/office/drawing/2014/main" xmlns="" id="{23E23500-EF21-174B-940C-565153B13D28}"/>
              </a:ext>
            </a:extLst>
          </p:cNvPr>
          <p:cNvGrpSpPr/>
          <p:nvPr/>
        </p:nvGrpSpPr>
        <p:grpSpPr>
          <a:xfrm>
            <a:off x="9494871" y="3459739"/>
            <a:ext cx="555625" cy="555625"/>
            <a:chOff x="654050" y="1917700"/>
            <a:chExt cx="555625" cy="555625"/>
          </a:xfrm>
          <a:solidFill>
            <a:schemeClr val="bg1"/>
          </a:solidFill>
        </p:grpSpPr>
        <p:sp>
          <p:nvSpPr>
            <p:cNvPr id="36" name="Freeform 81">
              <a:extLst>
                <a:ext uri="{FF2B5EF4-FFF2-40B4-BE49-F238E27FC236}">
                  <a16:creationId xmlns:a16="http://schemas.microsoft.com/office/drawing/2014/main" xmlns="" id="{7D870148-F412-0C4B-89F8-9989042C5E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050" y="1917700"/>
              <a:ext cx="555625" cy="555625"/>
            </a:xfrm>
            <a:custGeom>
              <a:avLst/>
              <a:gdLst>
                <a:gd name="T0" fmla="*/ 181 w 3504"/>
                <a:gd name="T1" fmla="*/ 3034 h 3504"/>
                <a:gd name="T2" fmla="*/ 181 w 3504"/>
                <a:gd name="T3" fmla="*/ 3188 h 3504"/>
                <a:gd name="T4" fmla="*/ 286 w 3504"/>
                <a:gd name="T5" fmla="*/ 3310 h 3504"/>
                <a:gd name="T6" fmla="*/ 440 w 3504"/>
                <a:gd name="T7" fmla="*/ 3332 h 3504"/>
                <a:gd name="T8" fmla="*/ 963 w 3504"/>
                <a:gd name="T9" fmla="*/ 2862 h 3504"/>
                <a:gd name="T10" fmla="*/ 1219 w 3504"/>
                <a:gd name="T11" fmla="*/ 2604 h 3504"/>
                <a:gd name="T12" fmla="*/ 1999 w 3504"/>
                <a:gd name="T13" fmla="*/ 193 h 3504"/>
                <a:gd name="T14" fmla="*/ 1640 w 3504"/>
                <a:gd name="T15" fmla="*/ 342 h 3504"/>
                <a:gd name="T16" fmla="*/ 1351 w 3504"/>
                <a:gd name="T17" fmla="*/ 611 h 3504"/>
                <a:gd name="T18" fmla="*/ 1177 w 3504"/>
                <a:gd name="T19" fmla="*/ 959 h 3504"/>
                <a:gd name="T20" fmla="*/ 1135 w 3504"/>
                <a:gd name="T21" fmla="*/ 1349 h 3504"/>
                <a:gd name="T22" fmla="*/ 1232 w 3504"/>
                <a:gd name="T23" fmla="*/ 1728 h 3504"/>
                <a:gd name="T24" fmla="*/ 1455 w 3504"/>
                <a:gd name="T25" fmla="*/ 2049 h 3504"/>
                <a:gd name="T26" fmla="*/ 1776 w 3504"/>
                <a:gd name="T27" fmla="*/ 2272 h 3504"/>
                <a:gd name="T28" fmla="*/ 2155 w 3504"/>
                <a:gd name="T29" fmla="*/ 2369 h 3504"/>
                <a:gd name="T30" fmla="*/ 2545 w 3504"/>
                <a:gd name="T31" fmla="*/ 2327 h 3504"/>
                <a:gd name="T32" fmla="*/ 2893 w 3504"/>
                <a:gd name="T33" fmla="*/ 2153 h 3504"/>
                <a:gd name="T34" fmla="*/ 3159 w 3504"/>
                <a:gd name="T35" fmla="*/ 1868 h 3504"/>
                <a:gd name="T36" fmla="*/ 3306 w 3504"/>
                <a:gd name="T37" fmla="*/ 1526 h 3504"/>
                <a:gd name="T38" fmla="*/ 3330 w 3504"/>
                <a:gd name="T39" fmla="*/ 1160 h 3504"/>
                <a:gd name="T40" fmla="*/ 3232 w 3504"/>
                <a:gd name="T41" fmla="*/ 803 h 3504"/>
                <a:gd name="T42" fmla="*/ 3013 w 3504"/>
                <a:gd name="T43" fmla="*/ 491 h 3504"/>
                <a:gd name="T44" fmla="*/ 2692 w 3504"/>
                <a:gd name="T45" fmla="*/ 267 h 3504"/>
                <a:gd name="T46" fmla="*/ 2314 w 3504"/>
                <a:gd name="T47" fmla="*/ 171 h 3504"/>
                <a:gd name="T48" fmla="*/ 2484 w 3504"/>
                <a:gd name="T49" fmla="*/ 25 h 3504"/>
                <a:gd name="T50" fmla="*/ 2868 w 3504"/>
                <a:gd name="T51" fmla="*/ 170 h 3504"/>
                <a:gd name="T52" fmla="*/ 3189 w 3504"/>
                <a:gd name="T53" fmla="*/ 434 h 3504"/>
                <a:gd name="T54" fmla="*/ 3407 w 3504"/>
                <a:gd name="T55" fmla="*/ 784 h 3504"/>
                <a:gd name="T56" fmla="*/ 3500 w 3504"/>
                <a:gd name="T57" fmla="*/ 1185 h 3504"/>
                <a:gd name="T58" fmla="*/ 3460 w 3504"/>
                <a:gd name="T59" fmla="*/ 1600 h 3504"/>
                <a:gd name="T60" fmla="*/ 3291 w 3504"/>
                <a:gd name="T61" fmla="*/ 1973 h 3504"/>
                <a:gd name="T62" fmla="*/ 3006 w 3504"/>
                <a:gd name="T63" fmla="*/ 2278 h 3504"/>
                <a:gd name="T64" fmla="*/ 2643 w 3504"/>
                <a:gd name="T65" fmla="*/ 2472 h 3504"/>
                <a:gd name="T66" fmla="*/ 2235 w 3504"/>
                <a:gd name="T67" fmla="*/ 2539 h 3504"/>
                <a:gd name="T68" fmla="*/ 1825 w 3504"/>
                <a:gd name="T69" fmla="*/ 2471 h 3504"/>
                <a:gd name="T70" fmla="*/ 1463 w 3504"/>
                <a:gd name="T71" fmla="*/ 2278 h 3504"/>
                <a:gd name="T72" fmla="*/ 1417 w 3504"/>
                <a:gd name="T73" fmla="*/ 2578 h 3504"/>
                <a:gd name="T74" fmla="*/ 1397 w 3504"/>
                <a:gd name="T75" fmla="*/ 2664 h 3504"/>
                <a:gd name="T76" fmla="*/ 520 w 3504"/>
                <a:gd name="T77" fmla="*/ 3483 h 3504"/>
                <a:gd name="T78" fmla="*/ 307 w 3504"/>
                <a:gd name="T79" fmla="*/ 3494 h 3504"/>
                <a:gd name="T80" fmla="*/ 115 w 3504"/>
                <a:gd name="T81" fmla="*/ 3389 h 3504"/>
                <a:gd name="T82" fmla="*/ 10 w 3504"/>
                <a:gd name="T83" fmla="*/ 3197 h 3504"/>
                <a:gd name="T84" fmla="*/ 21 w 3504"/>
                <a:gd name="T85" fmla="*/ 2984 h 3504"/>
                <a:gd name="T86" fmla="*/ 840 w 3504"/>
                <a:gd name="T87" fmla="*/ 2107 h 3504"/>
                <a:gd name="T88" fmla="*/ 941 w 3504"/>
                <a:gd name="T89" fmla="*/ 2095 h 3504"/>
                <a:gd name="T90" fmla="*/ 1179 w 3504"/>
                <a:gd name="T91" fmla="*/ 1973 h 3504"/>
                <a:gd name="T92" fmla="*/ 1008 w 3504"/>
                <a:gd name="T93" fmla="*/ 1600 h 3504"/>
                <a:gd name="T94" fmla="*/ 968 w 3504"/>
                <a:gd name="T95" fmla="*/ 1185 h 3504"/>
                <a:gd name="T96" fmla="*/ 1062 w 3504"/>
                <a:gd name="T97" fmla="*/ 784 h 3504"/>
                <a:gd name="T98" fmla="*/ 1280 w 3504"/>
                <a:gd name="T99" fmla="*/ 434 h 3504"/>
                <a:gd name="T100" fmla="*/ 1601 w 3504"/>
                <a:gd name="T101" fmla="*/ 170 h 3504"/>
                <a:gd name="T102" fmla="*/ 1985 w 3504"/>
                <a:gd name="T103" fmla="*/ 25 h 3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504" h="3504">
                  <a:moveTo>
                    <a:pt x="642" y="2541"/>
                  </a:moveTo>
                  <a:lnTo>
                    <a:pt x="233" y="2951"/>
                  </a:lnTo>
                  <a:lnTo>
                    <a:pt x="212" y="2976"/>
                  </a:lnTo>
                  <a:lnTo>
                    <a:pt x="194" y="3004"/>
                  </a:lnTo>
                  <a:lnTo>
                    <a:pt x="181" y="3034"/>
                  </a:lnTo>
                  <a:lnTo>
                    <a:pt x="172" y="3064"/>
                  </a:lnTo>
                  <a:lnTo>
                    <a:pt x="168" y="3096"/>
                  </a:lnTo>
                  <a:lnTo>
                    <a:pt x="168" y="3126"/>
                  </a:lnTo>
                  <a:lnTo>
                    <a:pt x="172" y="3158"/>
                  </a:lnTo>
                  <a:lnTo>
                    <a:pt x="181" y="3188"/>
                  </a:lnTo>
                  <a:lnTo>
                    <a:pt x="194" y="3218"/>
                  </a:lnTo>
                  <a:lnTo>
                    <a:pt x="212" y="3246"/>
                  </a:lnTo>
                  <a:lnTo>
                    <a:pt x="233" y="3271"/>
                  </a:lnTo>
                  <a:lnTo>
                    <a:pt x="258" y="3292"/>
                  </a:lnTo>
                  <a:lnTo>
                    <a:pt x="286" y="3310"/>
                  </a:lnTo>
                  <a:lnTo>
                    <a:pt x="316" y="3323"/>
                  </a:lnTo>
                  <a:lnTo>
                    <a:pt x="346" y="3332"/>
                  </a:lnTo>
                  <a:lnTo>
                    <a:pt x="378" y="3336"/>
                  </a:lnTo>
                  <a:lnTo>
                    <a:pt x="408" y="3336"/>
                  </a:lnTo>
                  <a:lnTo>
                    <a:pt x="440" y="3332"/>
                  </a:lnTo>
                  <a:lnTo>
                    <a:pt x="470" y="3323"/>
                  </a:lnTo>
                  <a:lnTo>
                    <a:pt x="500" y="3310"/>
                  </a:lnTo>
                  <a:lnTo>
                    <a:pt x="528" y="3292"/>
                  </a:lnTo>
                  <a:lnTo>
                    <a:pt x="553" y="3271"/>
                  </a:lnTo>
                  <a:lnTo>
                    <a:pt x="963" y="2862"/>
                  </a:lnTo>
                  <a:lnTo>
                    <a:pt x="642" y="2541"/>
                  </a:lnTo>
                  <a:close/>
                  <a:moveTo>
                    <a:pt x="900" y="2285"/>
                  </a:moveTo>
                  <a:lnTo>
                    <a:pt x="762" y="2423"/>
                  </a:lnTo>
                  <a:lnTo>
                    <a:pt x="1081" y="2742"/>
                  </a:lnTo>
                  <a:lnTo>
                    <a:pt x="1219" y="2604"/>
                  </a:lnTo>
                  <a:lnTo>
                    <a:pt x="900" y="2285"/>
                  </a:lnTo>
                  <a:close/>
                  <a:moveTo>
                    <a:pt x="2235" y="168"/>
                  </a:moveTo>
                  <a:lnTo>
                    <a:pt x="2155" y="171"/>
                  </a:lnTo>
                  <a:lnTo>
                    <a:pt x="2076" y="179"/>
                  </a:lnTo>
                  <a:lnTo>
                    <a:pt x="1999" y="193"/>
                  </a:lnTo>
                  <a:lnTo>
                    <a:pt x="1923" y="213"/>
                  </a:lnTo>
                  <a:lnTo>
                    <a:pt x="1849" y="238"/>
                  </a:lnTo>
                  <a:lnTo>
                    <a:pt x="1776" y="267"/>
                  </a:lnTo>
                  <a:lnTo>
                    <a:pt x="1707" y="301"/>
                  </a:lnTo>
                  <a:lnTo>
                    <a:pt x="1640" y="342"/>
                  </a:lnTo>
                  <a:lnTo>
                    <a:pt x="1575" y="386"/>
                  </a:lnTo>
                  <a:lnTo>
                    <a:pt x="1514" y="436"/>
                  </a:lnTo>
                  <a:lnTo>
                    <a:pt x="1455" y="491"/>
                  </a:lnTo>
                  <a:lnTo>
                    <a:pt x="1401" y="549"/>
                  </a:lnTo>
                  <a:lnTo>
                    <a:pt x="1351" y="611"/>
                  </a:lnTo>
                  <a:lnTo>
                    <a:pt x="1306" y="676"/>
                  </a:lnTo>
                  <a:lnTo>
                    <a:pt x="1267" y="743"/>
                  </a:lnTo>
                  <a:lnTo>
                    <a:pt x="1232" y="812"/>
                  </a:lnTo>
                  <a:lnTo>
                    <a:pt x="1202" y="884"/>
                  </a:lnTo>
                  <a:lnTo>
                    <a:pt x="1177" y="959"/>
                  </a:lnTo>
                  <a:lnTo>
                    <a:pt x="1157" y="1034"/>
                  </a:lnTo>
                  <a:lnTo>
                    <a:pt x="1143" y="1112"/>
                  </a:lnTo>
                  <a:lnTo>
                    <a:pt x="1135" y="1190"/>
                  </a:lnTo>
                  <a:lnTo>
                    <a:pt x="1133" y="1269"/>
                  </a:lnTo>
                  <a:lnTo>
                    <a:pt x="1135" y="1349"/>
                  </a:lnTo>
                  <a:lnTo>
                    <a:pt x="1143" y="1428"/>
                  </a:lnTo>
                  <a:lnTo>
                    <a:pt x="1157" y="1505"/>
                  </a:lnTo>
                  <a:lnTo>
                    <a:pt x="1177" y="1581"/>
                  </a:lnTo>
                  <a:lnTo>
                    <a:pt x="1202" y="1655"/>
                  </a:lnTo>
                  <a:lnTo>
                    <a:pt x="1232" y="1728"/>
                  </a:lnTo>
                  <a:lnTo>
                    <a:pt x="1267" y="1797"/>
                  </a:lnTo>
                  <a:lnTo>
                    <a:pt x="1306" y="1864"/>
                  </a:lnTo>
                  <a:lnTo>
                    <a:pt x="1351" y="1929"/>
                  </a:lnTo>
                  <a:lnTo>
                    <a:pt x="1401" y="1990"/>
                  </a:lnTo>
                  <a:lnTo>
                    <a:pt x="1455" y="2049"/>
                  </a:lnTo>
                  <a:lnTo>
                    <a:pt x="1514" y="2103"/>
                  </a:lnTo>
                  <a:lnTo>
                    <a:pt x="1575" y="2153"/>
                  </a:lnTo>
                  <a:lnTo>
                    <a:pt x="1640" y="2198"/>
                  </a:lnTo>
                  <a:lnTo>
                    <a:pt x="1707" y="2237"/>
                  </a:lnTo>
                  <a:lnTo>
                    <a:pt x="1776" y="2272"/>
                  </a:lnTo>
                  <a:lnTo>
                    <a:pt x="1849" y="2302"/>
                  </a:lnTo>
                  <a:lnTo>
                    <a:pt x="1923" y="2327"/>
                  </a:lnTo>
                  <a:lnTo>
                    <a:pt x="1999" y="2347"/>
                  </a:lnTo>
                  <a:lnTo>
                    <a:pt x="2076" y="2361"/>
                  </a:lnTo>
                  <a:lnTo>
                    <a:pt x="2155" y="2369"/>
                  </a:lnTo>
                  <a:lnTo>
                    <a:pt x="2235" y="2371"/>
                  </a:lnTo>
                  <a:lnTo>
                    <a:pt x="2314" y="2369"/>
                  </a:lnTo>
                  <a:lnTo>
                    <a:pt x="2392" y="2361"/>
                  </a:lnTo>
                  <a:lnTo>
                    <a:pt x="2470" y="2347"/>
                  </a:lnTo>
                  <a:lnTo>
                    <a:pt x="2545" y="2327"/>
                  </a:lnTo>
                  <a:lnTo>
                    <a:pt x="2620" y="2302"/>
                  </a:lnTo>
                  <a:lnTo>
                    <a:pt x="2692" y="2272"/>
                  </a:lnTo>
                  <a:lnTo>
                    <a:pt x="2761" y="2237"/>
                  </a:lnTo>
                  <a:lnTo>
                    <a:pt x="2828" y="2198"/>
                  </a:lnTo>
                  <a:lnTo>
                    <a:pt x="2893" y="2153"/>
                  </a:lnTo>
                  <a:lnTo>
                    <a:pt x="2955" y="2103"/>
                  </a:lnTo>
                  <a:lnTo>
                    <a:pt x="3013" y="2049"/>
                  </a:lnTo>
                  <a:lnTo>
                    <a:pt x="3066" y="1992"/>
                  </a:lnTo>
                  <a:lnTo>
                    <a:pt x="3115" y="1931"/>
                  </a:lnTo>
                  <a:lnTo>
                    <a:pt x="3159" y="1868"/>
                  </a:lnTo>
                  <a:lnTo>
                    <a:pt x="3198" y="1803"/>
                  </a:lnTo>
                  <a:lnTo>
                    <a:pt x="3232" y="1736"/>
                  </a:lnTo>
                  <a:lnTo>
                    <a:pt x="3262" y="1667"/>
                  </a:lnTo>
                  <a:lnTo>
                    <a:pt x="3286" y="1597"/>
                  </a:lnTo>
                  <a:lnTo>
                    <a:pt x="3306" y="1526"/>
                  </a:lnTo>
                  <a:lnTo>
                    <a:pt x="3320" y="1453"/>
                  </a:lnTo>
                  <a:lnTo>
                    <a:pt x="3330" y="1380"/>
                  </a:lnTo>
                  <a:lnTo>
                    <a:pt x="3335" y="1307"/>
                  </a:lnTo>
                  <a:lnTo>
                    <a:pt x="3335" y="1233"/>
                  </a:lnTo>
                  <a:lnTo>
                    <a:pt x="3330" y="1160"/>
                  </a:lnTo>
                  <a:lnTo>
                    <a:pt x="3320" y="1086"/>
                  </a:lnTo>
                  <a:lnTo>
                    <a:pt x="3306" y="1014"/>
                  </a:lnTo>
                  <a:lnTo>
                    <a:pt x="3286" y="943"/>
                  </a:lnTo>
                  <a:lnTo>
                    <a:pt x="3262" y="873"/>
                  </a:lnTo>
                  <a:lnTo>
                    <a:pt x="3232" y="803"/>
                  </a:lnTo>
                  <a:lnTo>
                    <a:pt x="3198" y="736"/>
                  </a:lnTo>
                  <a:lnTo>
                    <a:pt x="3159" y="672"/>
                  </a:lnTo>
                  <a:lnTo>
                    <a:pt x="3115" y="609"/>
                  </a:lnTo>
                  <a:lnTo>
                    <a:pt x="3066" y="548"/>
                  </a:lnTo>
                  <a:lnTo>
                    <a:pt x="3013" y="491"/>
                  </a:lnTo>
                  <a:lnTo>
                    <a:pt x="2955" y="436"/>
                  </a:lnTo>
                  <a:lnTo>
                    <a:pt x="2893" y="386"/>
                  </a:lnTo>
                  <a:lnTo>
                    <a:pt x="2828" y="342"/>
                  </a:lnTo>
                  <a:lnTo>
                    <a:pt x="2761" y="301"/>
                  </a:lnTo>
                  <a:lnTo>
                    <a:pt x="2692" y="267"/>
                  </a:lnTo>
                  <a:lnTo>
                    <a:pt x="2620" y="238"/>
                  </a:lnTo>
                  <a:lnTo>
                    <a:pt x="2545" y="213"/>
                  </a:lnTo>
                  <a:lnTo>
                    <a:pt x="2470" y="193"/>
                  </a:lnTo>
                  <a:lnTo>
                    <a:pt x="2392" y="179"/>
                  </a:lnTo>
                  <a:lnTo>
                    <a:pt x="2314" y="171"/>
                  </a:lnTo>
                  <a:lnTo>
                    <a:pt x="2235" y="168"/>
                  </a:lnTo>
                  <a:close/>
                  <a:moveTo>
                    <a:pt x="2235" y="0"/>
                  </a:moveTo>
                  <a:lnTo>
                    <a:pt x="2319" y="4"/>
                  </a:lnTo>
                  <a:lnTo>
                    <a:pt x="2402" y="12"/>
                  </a:lnTo>
                  <a:lnTo>
                    <a:pt x="2484" y="25"/>
                  </a:lnTo>
                  <a:lnTo>
                    <a:pt x="2564" y="44"/>
                  </a:lnTo>
                  <a:lnTo>
                    <a:pt x="2643" y="67"/>
                  </a:lnTo>
                  <a:lnTo>
                    <a:pt x="2720" y="97"/>
                  </a:lnTo>
                  <a:lnTo>
                    <a:pt x="2795" y="131"/>
                  </a:lnTo>
                  <a:lnTo>
                    <a:pt x="2868" y="170"/>
                  </a:lnTo>
                  <a:lnTo>
                    <a:pt x="2938" y="213"/>
                  </a:lnTo>
                  <a:lnTo>
                    <a:pt x="3006" y="262"/>
                  </a:lnTo>
                  <a:lnTo>
                    <a:pt x="3070" y="315"/>
                  </a:lnTo>
                  <a:lnTo>
                    <a:pt x="3131" y="373"/>
                  </a:lnTo>
                  <a:lnTo>
                    <a:pt x="3189" y="434"/>
                  </a:lnTo>
                  <a:lnTo>
                    <a:pt x="3242" y="498"/>
                  </a:lnTo>
                  <a:lnTo>
                    <a:pt x="3291" y="566"/>
                  </a:lnTo>
                  <a:lnTo>
                    <a:pt x="3335" y="636"/>
                  </a:lnTo>
                  <a:lnTo>
                    <a:pt x="3373" y="709"/>
                  </a:lnTo>
                  <a:lnTo>
                    <a:pt x="3407" y="784"/>
                  </a:lnTo>
                  <a:lnTo>
                    <a:pt x="3437" y="861"/>
                  </a:lnTo>
                  <a:lnTo>
                    <a:pt x="3460" y="940"/>
                  </a:lnTo>
                  <a:lnTo>
                    <a:pt x="3479" y="1020"/>
                  </a:lnTo>
                  <a:lnTo>
                    <a:pt x="3492" y="1102"/>
                  </a:lnTo>
                  <a:lnTo>
                    <a:pt x="3500" y="1185"/>
                  </a:lnTo>
                  <a:lnTo>
                    <a:pt x="3504" y="1269"/>
                  </a:lnTo>
                  <a:lnTo>
                    <a:pt x="3500" y="1354"/>
                  </a:lnTo>
                  <a:lnTo>
                    <a:pt x="3492" y="1437"/>
                  </a:lnTo>
                  <a:lnTo>
                    <a:pt x="3479" y="1519"/>
                  </a:lnTo>
                  <a:lnTo>
                    <a:pt x="3460" y="1600"/>
                  </a:lnTo>
                  <a:lnTo>
                    <a:pt x="3437" y="1679"/>
                  </a:lnTo>
                  <a:lnTo>
                    <a:pt x="3407" y="1755"/>
                  </a:lnTo>
                  <a:lnTo>
                    <a:pt x="3373" y="1831"/>
                  </a:lnTo>
                  <a:lnTo>
                    <a:pt x="3335" y="1903"/>
                  </a:lnTo>
                  <a:lnTo>
                    <a:pt x="3291" y="1973"/>
                  </a:lnTo>
                  <a:lnTo>
                    <a:pt x="3242" y="2040"/>
                  </a:lnTo>
                  <a:lnTo>
                    <a:pt x="3189" y="2105"/>
                  </a:lnTo>
                  <a:lnTo>
                    <a:pt x="3131" y="2167"/>
                  </a:lnTo>
                  <a:lnTo>
                    <a:pt x="3070" y="2224"/>
                  </a:lnTo>
                  <a:lnTo>
                    <a:pt x="3006" y="2278"/>
                  </a:lnTo>
                  <a:lnTo>
                    <a:pt x="2938" y="2327"/>
                  </a:lnTo>
                  <a:lnTo>
                    <a:pt x="2868" y="2370"/>
                  </a:lnTo>
                  <a:lnTo>
                    <a:pt x="2795" y="2408"/>
                  </a:lnTo>
                  <a:lnTo>
                    <a:pt x="2720" y="2442"/>
                  </a:lnTo>
                  <a:lnTo>
                    <a:pt x="2643" y="2472"/>
                  </a:lnTo>
                  <a:lnTo>
                    <a:pt x="2564" y="2496"/>
                  </a:lnTo>
                  <a:lnTo>
                    <a:pt x="2484" y="2515"/>
                  </a:lnTo>
                  <a:lnTo>
                    <a:pt x="2402" y="2528"/>
                  </a:lnTo>
                  <a:lnTo>
                    <a:pt x="2319" y="2536"/>
                  </a:lnTo>
                  <a:lnTo>
                    <a:pt x="2235" y="2539"/>
                  </a:lnTo>
                  <a:lnTo>
                    <a:pt x="2150" y="2536"/>
                  </a:lnTo>
                  <a:lnTo>
                    <a:pt x="2067" y="2528"/>
                  </a:lnTo>
                  <a:lnTo>
                    <a:pt x="1985" y="2515"/>
                  </a:lnTo>
                  <a:lnTo>
                    <a:pt x="1904" y="2496"/>
                  </a:lnTo>
                  <a:lnTo>
                    <a:pt x="1825" y="2471"/>
                  </a:lnTo>
                  <a:lnTo>
                    <a:pt x="1748" y="2442"/>
                  </a:lnTo>
                  <a:lnTo>
                    <a:pt x="1673" y="2408"/>
                  </a:lnTo>
                  <a:lnTo>
                    <a:pt x="1601" y="2370"/>
                  </a:lnTo>
                  <a:lnTo>
                    <a:pt x="1531" y="2325"/>
                  </a:lnTo>
                  <a:lnTo>
                    <a:pt x="1463" y="2278"/>
                  </a:lnTo>
                  <a:lnTo>
                    <a:pt x="1398" y="2224"/>
                  </a:lnTo>
                  <a:lnTo>
                    <a:pt x="1237" y="2386"/>
                  </a:lnTo>
                  <a:lnTo>
                    <a:pt x="1397" y="2546"/>
                  </a:lnTo>
                  <a:lnTo>
                    <a:pt x="1408" y="2561"/>
                  </a:lnTo>
                  <a:lnTo>
                    <a:pt x="1417" y="2578"/>
                  </a:lnTo>
                  <a:lnTo>
                    <a:pt x="1420" y="2596"/>
                  </a:lnTo>
                  <a:lnTo>
                    <a:pt x="1420" y="2614"/>
                  </a:lnTo>
                  <a:lnTo>
                    <a:pt x="1417" y="2632"/>
                  </a:lnTo>
                  <a:lnTo>
                    <a:pt x="1408" y="2649"/>
                  </a:lnTo>
                  <a:lnTo>
                    <a:pt x="1397" y="2664"/>
                  </a:lnTo>
                  <a:lnTo>
                    <a:pt x="671" y="3389"/>
                  </a:lnTo>
                  <a:lnTo>
                    <a:pt x="637" y="3420"/>
                  </a:lnTo>
                  <a:lnTo>
                    <a:pt x="600" y="3446"/>
                  </a:lnTo>
                  <a:lnTo>
                    <a:pt x="561" y="3467"/>
                  </a:lnTo>
                  <a:lnTo>
                    <a:pt x="520" y="3483"/>
                  </a:lnTo>
                  <a:lnTo>
                    <a:pt x="479" y="3494"/>
                  </a:lnTo>
                  <a:lnTo>
                    <a:pt x="436" y="3502"/>
                  </a:lnTo>
                  <a:lnTo>
                    <a:pt x="392" y="3504"/>
                  </a:lnTo>
                  <a:lnTo>
                    <a:pt x="350" y="3502"/>
                  </a:lnTo>
                  <a:lnTo>
                    <a:pt x="307" y="3494"/>
                  </a:lnTo>
                  <a:lnTo>
                    <a:pt x="266" y="3483"/>
                  </a:lnTo>
                  <a:lnTo>
                    <a:pt x="224" y="3467"/>
                  </a:lnTo>
                  <a:lnTo>
                    <a:pt x="186" y="3446"/>
                  </a:lnTo>
                  <a:lnTo>
                    <a:pt x="149" y="3420"/>
                  </a:lnTo>
                  <a:lnTo>
                    <a:pt x="115" y="3389"/>
                  </a:lnTo>
                  <a:lnTo>
                    <a:pt x="84" y="3355"/>
                  </a:lnTo>
                  <a:lnTo>
                    <a:pt x="59" y="3318"/>
                  </a:lnTo>
                  <a:lnTo>
                    <a:pt x="37" y="3280"/>
                  </a:lnTo>
                  <a:lnTo>
                    <a:pt x="21" y="3238"/>
                  </a:lnTo>
                  <a:lnTo>
                    <a:pt x="10" y="3197"/>
                  </a:lnTo>
                  <a:lnTo>
                    <a:pt x="2" y="3154"/>
                  </a:lnTo>
                  <a:lnTo>
                    <a:pt x="0" y="3112"/>
                  </a:lnTo>
                  <a:lnTo>
                    <a:pt x="2" y="3068"/>
                  </a:lnTo>
                  <a:lnTo>
                    <a:pt x="10" y="3025"/>
                  </a:lnTo>
                  <a:lnTo>
                    <a:pt x="21" y="2984"/>
                  </a:lnTo>
                  <a:lnTo>
                    <a:pt x="37" y="2943"/>
                  </a:lnTo>
                  <a:lnTo>
                    <a:pt x="59" y="2904"/>
                  </a:lnTo>
                  <a:lnTo>
                    <a:pt x="84" y="2867"/>
                  </a:lnTo>
                  <a:lnTo>
                    <a:pt x="115" y="2833"/>
                  </a:lnTo>
                  <a:lnTo>
                    <a:pt x="840" y="2107"/>
                  </a:lnTo>
                  <a:lnTo>
                    <a:pt x="857" y="2095"/>
                  </a:lnTo>
                  <a:lnTo>
                    <a:pt x="878" y="2086"/>
                  </a:lnTo>
                  <a:lnTo>
                    <a:pt x="900" y="2083"/>
                  </a:lnTo>
                  <a:lnTo>
                    <a:pt x="921" y="2086"/>
                  </a:lnTo>
                  <a:lnTo>
                    <a:pt x="941" y="2095"/>
                  </a:lnTo>
                  <a:lnTo>
                    <a:pt x="958" y="2107"/>
                  </a:lnTo>
                  <a:lnTo>
                    <a:pt x="1118" y="2267"/>
                  </a:lnTo>
                  <a:lnTo>
                    <a:pt x="1280" y="2106"/>
                  </a:lnTo>
                  <a:lnTo>
                    <a:pt x="1226" y="2042"/>
                  </a:lnTo>
                  <a:lnTo>
                    <a:pt x="1179" y="1973"/>
                  </a:lnTo>
                  <a:lnTo>
                    <a:pt x="1134" y="1903"/>
                  </a:lnTo>
                  <a:lnTo>
                    <a:pt x="1096" y="1831"/>
                  </a:lnTo>
                  <a:lnTo>
                    <a:pt x="1062" y="1756"/>
                  </a:lnTo>
                  <a:lnTo>
                    <a:pt x="1033" y="1679"/>
                  </a:lnTo>
                  <a:lnTo>
                    <a:pt x="1008" y="1600"/>
                  </a:lnTo>
                  <a:lnTo>
                    <a:pt x="989" y="1519"/>
                  </a:lnTo>
                  <a:lnTo>
                    <a:pt x="976" y="1437"/>
                  </a:lnTo>
                  <a:lnTo>
                    <a:pt x="968" y="1354"/>
                  </a:lnTo>
                  <a:lnTo>
                    <a:pt x="965" y="1269"/>
                  </a:lnTo>
                  <a:lnTo>
                    <a:pt x="968" y="1185"/>
                  </a:lnTo>
                  <a:lnTo>
                    <a:pt x="976" y="1102"/>
                  </a:lnTo>
                  <a:lnTo>
                    <a:pt x="989" y="1020"/>
                  </a:lnTo>
                  <a:lnTo>
                    <a:pt x="1008" y="940"/>
                  </a:lnTo>
                  <a:lnTo>
                    <a:pt x="1032" y="861"/>
                  </a:lnTo>
                  <a:lnTo>
                    <a:pt x="1062" y="784"/>
                  </a:lnTo>
                  <a:lnTo>
                    <a:pt x="1096" y="709"/>
                  </a:lnTo>
                  <a:lnTo>
                    <a:pt x="1134" y="636"/>
                  </a:lnTo>
                  <a:lnTo>
                    <a:pt x="1177" y="566"/>
                  </a:lnTo>
                  <a:lnTo>
                    <a:pt x="1226" y="498"/>
                  </a:lnTo>
                  <a:lnTo>
                    <a:pt x="1280" y="434"/>
                  </a:lnTo>
                  <a:lnTo>
                    <a:pt x="1337" y="373"/>
                  </a:lnTo>
                  <a:lnTo>
                    <a:pt x="1399" y="315"/>
                  </a:lnTo>
                  <a:lnTo>
                    <a:pt x="1464" y="262"/>
                  </a:lnTo>
                  <a:lnTo>
                    <a:pt x="1531" y="213"/>
                  </a:lnTo>
                  <a:lnTo>
                    <a:pt x="1601" y="170"/>
                  </a:lnTo>
                  <a:lnTo>
                    <a:pt x="1673" y="131"/>
                  </a:lnTo>
                  <a:lnTo>
                    <a:pt x="1749" y="97"/>
                  </a:lnTo>
                  <a:lnTo>
                    <a:pt x="1825" y="67"/>
                  </a:lnTo>
                  <a:lnTo>
                    <a:pt x="1904" y="44"/>
                  </a:lnTo>
                  <a:lnTo>
                    <a:pt x="1985" y="25"/>
                  </a:lnTo>
                  <a:lnTo>
                    <a:pt x="2067" y="12"/>
                  </a:lnTo>
                  <a:lnTo>
                    <a:pt x="2150" y="4"/>
                  </a:lnTo>
                  <a:lnTo>
                    <a:pt x="22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82">
              <a:extLst>
                <a:ext uri="{FF2B5EF4-FFF2-40B4-BE49-F238E27FC236}">
                  <a16:creationId xmlns:a16="http://schemas.microsoft.com/office/drawing/2014/main" xmlns="" id="{BA0E393E-BBEB-894A-8534-D9B06F28F6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9950" y="1979613"/>
              <a:ext cx="277813" cy="277812"/>
            </a:xfrm>
            <a:custGeom>
              <a:avLst/>
              <a:gdLst>
                <a:gd name="T0" fmla="*/ 756 w 1754"/>
                <a:gd name="T1" fmla="*/ 177 h 1753"/>
                <a:gd name="T2" fmla="*/ 582 w 1754"/>
                <a:gd name="T3" fmla="*/ 232 h 1753"/>
                <a:gd name="T4" fmla="*/ 424 w 1754"/>
                <a:gd name="T5" fmla="*/ 332 h 1753"/>
                <a:gd name="T6" fmla="*/ 295 w 1754"/>
                <a:gd name="T7" fmla="*/ 471 h 1753"/>
                <a:gd name="T8" fmla="*/ 210 w 1754"/>
                <a:gd name="T9" fmla="*/ 634 h 1753"/>
                <a:gd name="T10" fmla="*/ 170 w 1754"/>
                <a:gd name="T11" fmla="*/ 815 h 1753"/>
                <a:gd name="T12" fmla="*/ 179 w 1754"/>
                <a:gd name="T13" fmla="*/ 1001 h 1753"/>
                <a:gd name="T14" fmla="*/ 233 w 1754"/>
                <a:gd name="T15" fmla="*/ 1176 h 1753"/>
                <a:gd name="T16" fmla="*/ 333 w 1754"/>
                <a:gd name="T17" fmla="*/ 1333 h 1753"/>
                <a:gd name="T18" fmla="*/ 474 w 1754"/>
                <a:gd name="T19" fmla="*/ 1460 h 1753"/>
                <a:gd name="T20" fmla="*/ 638 w 1754"/>
                <a:gd name="T21" fmla="*/ 1545 h 1753"/>
                <a:gd name="T22" fmla="*/ 817 w 1754"/>
                <a:gd name="T23" fmla="*/ 1584 h 1753"/>
                <a:gd name="T24" fmla="*/ 998 w 1754"/>
                <a:gd name="T25" fmla="*/ 1576 h 1753"/>
                <a:gd name="T26" fmla="*/ 1172 w 1754"/>
                <a:gd name="T27" fmla="*/ 1522 h 1753"/>
                <a:gd name="T28" fmla="*/ 1331 w 1754"/>
                <a:gd name="T29" fmla="*/ 1422 h 1753"/>
                <a:gd name="T30" fmla="*/ 1460 w 1754"/>
                <a:gd name="T31" fmla="*/ 1283 h 1753"/>
                <a:gd name="T32" fmla="*/ 1545 w 1754"/>
                <a:gd name="T33" fmla="*/ 1120 h 1753"/>
                <a:gd name="T34" fmla="*/ 1584 w 1754"/>
                <a:gd name="T35" fmla="*/ 939 h 1753"/>
                <a:gd name="T36" fmla="*/ 1575 w 1754"/>
                <a:gd name="T37" fmla="*/ 753 h 1753"/>
                <a:gd name="T38" fmla="*/ 1521 w 1754"/>
                <a:gd name="T39" fmla="*/ 577 h 1753"/>
                <a:gd name="T40" fmla="*/ 1421 w 1754"/>
                <a:gd name="T41" fmla="*/ 421 h 1753"/>
                <a:gd name="T42" fmla="*/ 1281 w 1754"/>
                <a:gd name="T43" fmla="*/ 293 h 1753"/>
                <a:gd name="T44" fmla="*/ 1116 w 1754"/>
                <a:gd name="T45" fmla="*/ 208 h 1753"/>
                <a:gd name="T46" fmla="*/ 937 w 1754"/>
                <a:gd name="T47" fmla="*/ 170 h 1753"/>
                <a:gd name="T48" fmla="*/ 945 w 1754"/>
                <a:gd name="T49" fmla="*/ 3 h 1753"/>
                <a:gd name="T50" fmla="*/ 1144 w 1754"/>
                <a:gd name="T51" fmla="*/ 41 h 1753"/>
                <a:gd name="T52" fmla="*/ 1331 w 1754"/>
                <a:gd name="T53" fmla="*/ 126 h 1753"/>
                <a:gd name="T54" fmla="*/ 1497 w 1754"/>
                <a:gd name="T55" fmla="*/ 257 h 1753"/>
                <a:gd name="T56" fmla="*/ 1625 w 1754"/>
                <a:gd name="T57" fmla="*/ 420 h 1753"/>
                <a:gd name="T58" fmla="*/ 1712 w 1754"/>
                <a:gd name="T59" fmla="*/ 605 h 1753"/>
                <a:gd name="T60" fmla="*/ 1751 w 1754"/>
                <a:gd name="T61" fmla="*/ 807 h 1753"/>
                <a:gd name="T62" fmla="*/ 1744 w 1754"/>
                <a:gd name="T63" fmla="*/ 1016 h 1753"/>
                <a:gd name="T64" fmla="*/ 1688 w 1754"/>
                <a:gd name="T65" fmla="*/ 1212 h 1753"/>
                <a:gd name="T66" fmla="*/ 1587 w 1754"/>
                <a:gd name="T67" fmla="*/ 1391 h 1753"/>
                <a:gd name="T68" fmla="*/ 1445 w 1754"/>
                <a:gd name="T69" fmla="*/ 1545 h 1753"/>
                <a:gd name="T70" fmla="*/ 1270 w 1754"/>
                <a:gd name="T71" fmla="*/ 1661 h 1753"/>
                <a:gd name="T72" fmla="*/ 1078 w 1754"/>
                <a:gd name="T73" fmla="*/ 1730 h 1753"/>
                <a:gd name="T74" fmla="*/ 878 w 1754"/>
                <a:gd name="T75" fmla="*/ 1753 h 1753"/>
                <a:gd name="T76" fmla="*/ 677 w 1754"/>
                <a:gd name="T77" fmla="*/ 1730 h 1753"/>
                <a:gd name="T78" fmla="*/ 484 w 1754"/>
                <a:gd name="T79" fmla="*/ 1661 h 1753"/>
                <a:gd name="T80" fmla="*/ 310 w 1754"/>
                <a:gd name="T81" fmla="*/ 1545 h 1753"/>
                <a:gd name="T82" fmla="*/ 167 w 1754"/>
                <a:gd name="T83" fmla="*/ 1391 h 1753"/>
                <a:gd name="T84" fmla="*/ 66 w 1754"/>
                <a:gd name="T85" fmla="*/ 1212 h 1753"/>
                <a:gd name="T86" fmla="*/ 11 w 1754"/>
                <a:gd name="T87" fmla="*/ 1016 h 1753"/>
                <a:gd name="T88" fmla="*/ 3 w 1754"/>
                <a:gd name="T89" fmla="*/ 807 h 1753"/>
                <a:gd name="T90" fmla="*/ 43 w 1754"/>
                <a:gd name="T91" fmla="*/ 605 h 1753"/>
                <a:gd name="T92" fmla="*/ 129 w 1754"/>
                <a:gd name="T93" fmla="*/ 420 h 1753"/>
                <a:gd name="T94" fmla="*/ 258 w 1754"/>
                <a:gd name="T95" fmla="*/ 257 h 1753"/>
                <a:gd name="T96" fmla="*/ 424 w 1754"/>
                <a:gd name="T97" fmla="*/ 126 h 1753"/>
                <a:gd name="T98" fmla="*/ 611 w 1754"/>
                <a:gd name="T99" fmla="*/ 41 h 1753"/>
                <a:gd name="T100" fmla="*/ 810 w 1754"/>
                <a:gd name="T101" fmla="*/ 3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54" h="1753">
                  <a:moveTo>
                    <a:pt x="878" y="168"/>
                  </a:moveTo>
                  <a:lnTo>
                    <a:pt x="817" y="170"/>
                  </a:lnTo>
                  <a:lnTo>
                    <a:pt x="756" y="177"/>
                  </a:lnTo>
                  <a:lnTo>
                    <a:pt x="697" y="190"/>
                  </a:lnTo>
                  <a:lnTo>
                    <a:pt x="638" y="208"/>
                  </a:lnTo>
                  <a:lnTo>
                    <a:pt x="582" y="232"/>
                  </a:lnTo>
                  <a:lnTo>
                    <a:pt x="527" y="259"/>
                  </a:lnTo>
                  <a:lnTo>
                    <a:pt x="474" y="293"/>
                  </a:lnTo>
                  <a:lnTo>
                    <a:pt x="424" y="332"/>
                  </a:lnTo>
                  <a:lnTo>
                    <a:pt x="376" y="375"/>
                  </a:lnTo>
                  <a:lnTo>
                    <a:pt x="333" y="421"/>
                  </a:lnTo>
                  <a:lnTo>
                    <a:pt x="295" y="471"/>
                  </a:lnTo>
                  <a:lnTo>
                    <a:pt x="262" y="522"/>
                  </a:lnTo>
                  <a:lnTo>
                    <a:pt x="233" y="577"/>
                  </a:lnTo>
                  <a:lnTo>
                    <a:pt x="210" y="634"/>
                  </a:lnTo>
                  <a:lnTo>
                    <a:pt x="192" y="692"/>
                  </a:lnTo>
                  <a:lnTo>
                    <a:pt x="179" y="753"/>
                  </a:lnTo>
                  <a:lnTo>
                    <a:pt x="170" y="815"/>
                  </a:lnTo>
                  <a:lnTo>
                    <a:pt x="167" y="876"/>
                  </a:lnTo>
                  <a:lnTo>
                    <a:pt x="170" y="939"/>
                  </a:lnTo>
                  <a:lnTo>
                    <a:pt x="179" y="1001"/>
                  </a:lnTo>
                  <a:lnTo>
                    <a:pt x="192" y="1061"/>
                  </a:lnTo>
                  <a:lnTo>
                    <a:pt x="210" y="1120"/>
                  </a:lnTo>
                  <a:lnTo>
                    <a:pt x="233" y="1176"/>
                  </a:lnTo>
                  <a:lnTo>
                    <a:pt x="262" y="1230"/>
                  </a:lnTo>
                  <a:lnTo>
                    <a:pt x="295" y="1283"/>
                  </a:lnTo>
                  <a:lnTo>
                    <a:pt x="333" y="1333"/>
                  </a:lnTo>
                  <a:lnTo>
                    <a:pt x="376" y="1378"/>
                  </a:lnTo>
                  <a:lnTo>
                    <a:pt x="424" y="1422"/>
                  </a:lnTo>
                  <a:lnTo>
                    <a:pt x="474" y="1460"/>
                  </a:lnTo>
                  <a:lnTo>
                    <a:pt x="527" y="1494"/>
                  </a:lnTo>
                  <a:lnTo>
                    <a:pt x="582" y="1522"/>
                  </a:lnTo>
                  <a:lnTo>
                    <a:pt x="638" y="1545"/>
                  </a:lnTo>
                  <a:lnTo>
                    <a:pt x="697" y="1563"/>
                  </a:lnTo>
                  <a:lnTo>
                    <a:pt x="756" y="1576"/>
                  </a:lnTo>
                  <a:lnTo>
                    <a:pt x="817" y="1584"/>
                  </a:lnTo>
                  <a:lnTo>
                    <a:pt x="878" y="1586"/>
                  </a:lnTo>
                  <a:lnTo>
                    <a:pt x="937" y="1584"/>
                  </a:lnTo>
                  <a:lnTo>
                    <a:pt x="998" y="1576"/>
                  </a:lnTo>
                  <a:lnTo>
                    <a:pt x="1057" y="1563"/>
                  </a:lnTo>
                  <a:lnTo>
                    <a:pt x="1116" y="1545"/>
                  </a:lnTo>
                  <a:lnTo>
                    <a:pt x="1172" y="1522"/>
                  </a:lnTo>
                  <a:lnTo>
                    <a:pt x="1228" y="1494"/>
                  </a:lnTo>
                  <a:lnTo>
                    <a:pt x="1281" y="1460"/>
                  </a:lnTo>
                  <a:lnTo>
                    <a:pt x="1331" y="1422"/>
                  </a:lnTo>
                  <a:lnTo>
                    <a:pt x="1379" y="1378"/>
                  </a:lnTo>
                  <a:lnTo>
                    <a:pt x="1421" y="1333"/>
                  </a:lnTo>
                  <a:lnTo>
                    <a:pt x="1460" y="1283"/>
                  </a:lnTo>
                  <a:lnTo>
                    <a:pt x="1492" y="1230"/>
                  </a:lnTo>
                  <a:lnTo>
                    <a:pt x="1521" y="1176"/>
                  </a:lnTo>
                  <a:lnTo>
                    <a:pt x="1545" y="1120"/>
                  </a:lnTo>
                  <a:lnTo>
                    <a:pt x="1563" y="1061"/>
                  </a:lnTo>
                  <a:lnTo>
                    <a:pt x="1575" y="1001"/>
                  </a:lnTo>
                  <a:lnTo>
                    <a:pt x="1584" y="939"/>
                  </a:lnTo>
                  <a:lnTo>
                    <a:pt x="1587" y="876"/>
                  </a:lnTo>
                  <a:lnTo>
                    <a:pt x="1584" y="815"/>
                  </a:lnTo>
                  <a:lnTo>
                    <a:pt x="1575" y="753"/>
                  </a:lnTo>
                  <a:lnTo>
                    <a:pt x="1563" y="692"/>
                  </a:lnTo>
                  <a:lnTo>
                    <a:pt x="1545" y="634"/>
                  </a:lnTo>
                  <a:lnTo>
                    <a:pt x="1521" y="577"/>
                  </a:lnTo>
                  <a:lnTo>
                    <a:pt x="1492" y="522"/>
                  </a:lnTo>
                  <a:lnTo>
                    <a:pt x="1460" y="471"/>
                  </a:lnTo>
                  <a:lnTo>
                    <a:pt x="1421" y="421"/>
                  </a:lnTo>
                  <a:lnTo>
                    <a:pt x="1379" y="375"/>
                  </a:lnTo>
                  <a:lnTo>
                    <a:pt x="1331" y="332"/>
                  </a:lnTo>
                  <a:lnTo>
                    <a:pt x="1281" y="293"/>
                  </a:lnTo>
                  <a:lnTo>
                    <a:pt x="1228" y="259"/>
                  </a:lnTo>
                  <a:lnTo>
                    <a:pt x="1172" y="232"/>
                  </a:lnTo>
                  <a:lnTo>
                    <a:pt x="1116" y="208"/>
                  </a:lnTo>
                  <a:lnTo>
                    <a:pt x="1057" y="190"/>
                  </a:lnTo>
                  <a:lnTo>
                    <a:pt x="998" y="177"/>
                  </a:lnTo>
                  <a:lnTo>
                    <a:pt x="937" y="170"/>
                  </a:lnTo>
                  <a:lnTo>
                    <a:pt x="878" y="168"/>
                  </a:lnTo>
                  <a:close/>
                  <a:moveTo>
                    <a:pt x="878" y="0"/>
                  </a:moveTo>
                  <a:lnTo>
                    <a:pt x="945" y="3"/>
                  </a:lnTo>
                  <a:lnTo>
                    <a:pt x="1012" y="11"/>
                  </a:lnTo>
                  <a:lnTo>
                    <a:pt x="1078" y="23"/>
                  </a:lnTo>
                  <a:lnTo>
                    <a:pt x="1144" y="41"/>
                  </a:lnTo>
                  <a:lnTo>
                    <a:pt x="1207" y="65"/>
                  </a:lnTo>
                  <a:lnTo>
                    <a:pt x="1270" y="92"/>
                  </a:lnTo>
                  <a:lnTo>
                    <a:pt x="1331" y="126"/>
                  </a:lnTo>
                  <a:lnTo>
                    <a:pt x="1388" y="165"/>
                  </a:lnTo>
                  <a:lnTo>
                    <a:pt x="1445" y="208"/>
                  </a:lnTo>
                  <a:lnTo>
                    <a:pt x="1497" y="257"/>
                  </a:lnTo>
                  <a:lnTo>
                    <a:pt x="1545" y="308"/>
                  </a:lnTo>
                  <a:lnTo>
                    <a:pt x="1587" y="363"/>
                  </a:lnTo>
                  <a:lnTo>
                    <a:pt x="1625" y="420"/>
                  </a:lnTo>
                  <a:lnTo>
                    <a:pt x="1659" y="480"/>
                  </a:lnTo>
                  <a:lnTo>
                    <a:pt x="1688" y="541"/>
                  </a:lnTo>
                  <a:lnTo>
                    <a:pt x="1712" y="605"/>
                  </a:lnTo>
                  <a:lnTo>
                    <a:pt x="1730" y="671"/>
                  </a:lnTo>
                  <a:lnTo>
                    <a:pt x="1744" y="738"/>
                  </a:lnTo>
                  <a:lnTo>
                    <a:pt x="1751" y="807"/>
                  </a:lnTo>
                  <a:lnTo>
                    <a:pt x="1754" y="876"/>
                  </a:lnTo>
                  <a:lnTo>
                    <a:pt x="1751" y="947"/>
                  </a:lnTo>
                  <a:lnTo>
                    <a:pt x="1744" y="1016"/>
                  </a:lnTo>
                  <a:lnTo>
                    <a:pt x="1730" y="1083"/>
                  </a:lnTo>
                  <a:lnTo>
                    <a:pt x="1712" y="1149"/>
                  </a:lnTo>
                  <a:lnTo>
                    <a:pt x="1688" y="1212"/>
                  </a:lnTo>
                  <a:lnTo>
                    <a:pt x="1659" y="1274"/>
                  </a:lnTo>
                  <a:lnTo>
                    <a:pt x="1625" y="1334"/>
                  </a:lnTo>
                  <a:lnTo>
                    <a:pt x="1587" y="1391"/>
                  </a:lnTo>
                  <a:lnTo>
                    <a:pt x="1545" y="1445"/>
                  </a:lnTo>
                  <a:lnTo>
                    <a:pt x="1497" y="1496"/>
                  </a:lnTo>
                  <a:lnTo>
                    <a:pt x="1445" y="1545"/>
                  </a:lnTo>
                  <a:lnTo>
                    <a:pt x="1388" y="1589"/>
                  </a:lnTo>
                  <a:lnTo>
                    <a:pt x="1331" y="1627"/>
                  </a:lnTo>
                  <a:lnTo>
                    <a:pt x="1270" y="1661"/>
                  </a:lnTo>
                  <a:lnTo>
                    <a:pt x="1207" y="1689"/>
                  </a:lnTo>
                  <a:lnTo>
                    <a:pt x="1144" y="1712"/>
                  </a:lnTo>
                  <a:lnTo>
                    <a:pt x="1078" y="1730"/>
                  </a:lnTo>
                  <a:lnTo>
                    <a:pt x="1012" y="1743"/>
                  </a:lnTo>
                  <a:lnTo>
                    <a:pt x="945" y="1751"/>
                  </a:lnTo>
                  <a:lnTo>
                    <a:pt x="878" y="1753"/>
                  </a:lnTo>
                  <a:lnTo>
                    <a:pt x="810" y="1751"/>
                  </a:lnTo>
                  <a:lnTo>
                    <a:pt x="743" y="1743"/>
                  </a:lnTo>
                  <a:lnTo>
                    <a:pt x="677" y="1730"/>
                  </a:lnTo>
                  <a:lnTo>
                    <a:pt x="611" y="1712"/>
                  </a:lnTo>
                  <a:lnTo>
                    <a:pt x="547" y="1689"/>
                  </a:lnTo>
                  <a:lnTo>
                    <a:pt x="484" y="1661"/>
                  </a:lnTo>
                  <a:lnTo>
                    <a:pt x="424" y="1627"/>
                  </a:lnTo>
                  <a:lnTo>
                    <a:pt x="366" y="1589"/>
                  </a:lnTo>
                  <a:lnTo>
                    <a:pt x="310" y="1545"/>
                  </a:lnTo>
                  <a:lnTo>
                    <a:pt x="258" y="1496"/>
                  </a:lnTo>
                  <a:lnTo>
                    <a:pt x="210" y="1445"/>
                  </a:lnTo>
                  <a:lnTo>
                    <a:pt x="167" y="1391"/>
                  </a:lnTo>
                  <a:lnTo>
                    <a:pt x="129" y="1334"/>
                  </a:lnTo>
                  <a:lnTo>
                    <a:pt x="95" y="1274"/>
                  </a:lnTo>
                  <a:lnTo>
                    <a:pt x="66" y="1212"/>
                  </a:lnTo>
                  <a:lnTo>
                    <a:pt x="43" y="1149"/>
                  </a:lnTo>
                  <a:lnTo>
                    <a:pt x="25" y="1083"/>
                  </a:lnTo>
                  <a:lnTo>
                    <a:pt x="11" y="1016"/>
                  </a:lnTo>
                  <a:lnTo>
                    <a:pt x="3" y="947"/>
                  </a:lnTo>
                  <a:lnTo>
                    <a:pt x="0" y="876"/>
                  </a:lnTo>
                  <a:lnTo>
                    <a:pt x="3" y="807"/>
                  </a:lnTo>
                  <a:lnTo>
                    <a:pt x="11" y="738"/>
                  </a:lnTo>
                  <a:lnTo>
                    <a:pt x="25" y="671"/>
                  </a:lnTo>
                  <a:lnTo>
                    <a:pt x="43" y="605"/>
                  </a:lnTo>
                  <a:lnTo>
                    <a:pt x="66" y="541"/>
                  </a:lnTo>
                  <a:lnTo>
                    <a:pt x="95" y="480"/>
                  </a:lnTo>
                  <a:lnTo>
                    <a:pt x="129" y="420"/>
                  </a:lnTo>
                  <a:lnTo>
                    <a:pt x="167" y="363"/>
                  </a:lnTo>
                  <a:lnTo>
                    <a:pt x="210" y="308"/>
                  </a:lnTo>
                  <a:lnTo>
                    <a:pt x="258" y="257"/>
                  </a:lnTo>
                  <a:lnTo>
                    <a:pt x="310" y="208"/>
                  </a:lnTo>
                  <a:lnTo>
                    <a:pt x="366" y="165"/>
                  </a:lnTo>
                  <a:lnTo>
                    <a:pt x="424" y="126"/>
                  </a:lnTo>
                  <a:lnTo>
                    <a:pt x="484" y="92"/>
                  </a:lnTo>
                  <a:lnTo>
                    <a:pt x="547" y="65"/>
                  </a:lnTo>
                  <a:lnTo>
                    <a:pt x="611" y="41"/>
                  </a:lnTo>
                  <a:lnTo>
                    <a:pt x="677" y="23"/>
                  </a:lnTo>
                  <a:lnTo>
                    <a:pt x="743" y="11"/>
                  </a:lnTo>
                  <a:lnTo>
                    <a:pt x="810" y="3"/>
                  </a:lnTo>
                  <a:lnTo>
                    <a:pt x="8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83">
              <a:extLst>
                <a:ext uri="{FF2B5EF4-FFF2-40B4-BE49-F238E27FC236}">
                  <a16:creationId xmlns:a16="http://schemas.microsoft.com/office/drawing/2014/main" xmlns="" id="{09B0778D-21E2-C74D-882D-64DB41D8C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500" y="2105025"/>
              <a:ext cx="112713" cy="26987"/>
            </a:xfrm>
            <a:custGeom>
              <a:avLst/>
              <a:gdLst>
                <a:gd name="T0" fmla="*/ 84 w 714"/>
                <a:gd name="T1" fmla="*/ 0 h 167"/>
                <a:gd name="T2" fmla="*/ 630 w 714"/>
                <a:gd name="T3" fmla="*/ 0 h 167"/>
                <a:gd name="T4" fmla="*/ 652 w 714"/>
                <a:gd name="T5" fmla="*/ 4 h 167"/>
                <a:gd name="T6" fmla="*/ 673 w 714"/>
                <a:gd name="T7" fmla="*/ 12 h 167"/>
                <a:gd name="T8" fmla="*/ 690 w 714"/>
                <a:gd name="T9" fmla="*/ 25 h 167"/>
                <a:gd name="T10" fmla="*/ 702 w 714"/>
                <a:gd name="T11" fmla="*/ 42 h 167"/>
                <a:gd name="T12" fmla="*/ 711 w 714"/>
                <a:gd name="T13" fmla="*/ 62 h 167"/>
                <a:gd name="T14" fmla="*/ 714 w 714"/>
                <a:gd name="T15" fmla="*/ 83 h 167"/>
                <a:gd name="T16" fmla="*/ 711 w 714"/>
                <a:gd name="T17" fmla="*/ 106 h 167"/>
                <a:gd name="T18" fmla="*/ 702 w 714"/>
                <a:gd name="T19" fmla="*/ 126 h 167"/>
                <a:gd name="T20" fmla="*/ 690 w 714"/>
                <a:gd name="T21" fmla="*/ 143 h 167"/>
                <a:gd name="T22" fmla="*/ 673 w 714"/>
                <a:gd name="T23" fmla="*/ 156 h 167"/>
                <a:gd name="T24" fmla="*/ 652 w 714"/>
                <a:gd name="T25" fmla="*/ 164 h 167"/>
                <a:gd name="T26" fmla="*/ 630 w 714"/>
                <a:gd name="T27" fmla="*/ 167 h 167"/>
                <a:gd name="T28" fmla="*/ 84 w 714"/>
                <a:gd name="T29" fmla="*/ 167 h 167"/>
                <a:gd name="T30" fmla="*/ 62 w 714"/>
                <a:gd name="T31" fmla="*/ 164 h 167"/>
                <a:gd name="T32" fmla="*/ 42 w 714"/>
                <a:gd name="T33" fmla="*/ 156 h 167"/>
                <a:gd name="T34" fmla="*/ 25 w 714"/>
                <a:gd name="T35" fmla="*/ 143 h 167"/>
                <a:gd name="T36" fmla="*/ 12 w 714"/>
                <a:gd name="T37" fmla="*/ 126 h 167"/>
                <a:gd name="T38" fmla="*/ 4 w 714"/>
                <a:gd name="T39" fmla="*/ 106 h 167"/>
                <a:gd name="T40" fmla="*/ 0 w 714"/>
                <a:gd name="T41" fmla="*/ 83 h 167"/>
                <a:gd name="T42" fmla="*/ 4 w 714"/>
                <a:gd name="T43" fmla="*/ 62 h 167"/>
                <a:gd name="T44" fmla="*/ 12 w 714"/>
                <a:gd name="T45" fmla="*/ 42 h 167"/>
                <a:gd name="T46" fmla="*/ 25 w 714"/>
                <a:gd name="T47" fmla="*/ 25 h 167"/>
                <a:gd name="T48" fmla="*/ 42 w 714"/>
                <a:gd name="T49" fmla="*/ 12 h 167"/>
                <a:gd name="T50" fmla="*/ 62 w 714"/>
                <a:gd name="T51" fmla="*/ 4 h 167"/>
                <a:gd name="T52" fmla="*/ 84 w 714"/>
                <a:gd name="T5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14" h="167">
                  <a:moveTo>
                    <a:pt x="84" y="0"/>
                  </a:moveTo>
                  <a:lnTo>
                    <a:pt x="630" y="0"/>
                  </a:lnTo>
                  <a:lnTo>
                    <a:pt x="652" y="4"/>
                  </a:lnTo>
                  <a:lnTo>
                    <a:pt x="673" y="12"/>
                  </a:lnTo>
                  <a:lnTo>
                    <a:pt x="690" y="25"/>
                  </a:lnTo>
                  <a:lnTo>
                    <a:pt x="702" y="42"/>
                  </a:lnTo>
                  <a:lnTo>
                    <a:pt x="711" y="62"/>
                  </a:lnTo>
                  <a:lnTo>
                    <a:pt x="714" y="83"/>
                  </a:lnTo>
                  <a:lnTo>
                    <a:pt x="711" y="106"/>
                  </a:lnTo>
                  <a:lnTo>
                    <a:pt x="702" y="126"/>
                  </a:lnTo>
                  <a:lnTo>
                    <a:pt x="690" y="143"/>
                  </a:lnTo>
                  <a:lnTo>
                    <a:pt x="673" y="156"/>
                  </a:lnTo>
                  <a:lnTo>
                    <a:pt x="652" y="164"/>
                  </a:lnTo>
                  <a:lnTo>
                    <a:pt x="630" y="167"/>
                  </a:lnTo>
                  <a:lnTo>
                    <a:pt x="84" y="167"/>
                  </a:lnTo>
                  <a:lnTo>
                    <a:pt x="62" y="164"/>
                  </a:lnTo>
                  <a:lnTo>
                    <a:pt x="42" y="156"/>
                  </a:lnTo>
                  <a:lnTo>
                    <a:pt x="25" y="143"/>
                  </a:lnTo>
                  <a:lnTo>
                    <a:pt x="12" y="126"/>
                  </a:lnTo>
                  <a:lnTo>
                    <a:pt x="4" y="106"/>
                  </a:lnTo>
                  <a:lnTo>
                    <a:pt x="0" y="83"/>
                  </a:lnTo>
                  <a:lnTo>
                    <a:pt x="4" y="62"/>
                  </a:lnTo>
                  <a:lnTo>
                    <a:pt x="12" y="42"/>
                  </a:lnTo>
                  <a:lnTo>
                    <a:pt x="25" y="25"/>
                  </a:lnTo>
                  <a:lnTo>
                    <a:pt x="42" y="12"/>
                  </a:lnTo>
                  <a:lnTo>
                    <a:pt x="62" y="4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6747800" y="337351"/>
            <a:ext cx="2884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FFFF"/>
                </a:solidFill>
              </a:rPr>
              <a:t>https://www.ypppt.com/</a:t>
            </a:r>
            <a:endParaRPr lang="zh-CN" altLang="en-US" dirty="0">
              <a:solidFill>
                <a:srgbClr val="FFFFFF"/>
              </a:solidFill>
            </a:endParaRPr>
          </a:p>
        </p:txBody>
      </p:sp>
      <p:pic>
        <p:nvPicPr>
          <p:cNvPr id="43" name="圖片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49" y="863506"/>
            <a:ext cx="7240741" cy="5316292"/>
          </a:xfrm>
          <a:prstGeom prst="rect">
            <a:avLst/>
          </a:prstGeom>
        </p:spPr>
      </p:pic>
      <p:sp>
        <p:nvSpPr>
          <p:cNvPr id="45" name="文字方塊 44"/>
          <p:cNvSpPr txBox="1"/>
          <p:nvPr/>
        </p:nvSpPr>
        <p:spPr>
          <a:xfrm>
            <a:off x="1573059" y="1722267"/>
            <a:ext cx="1107996" cy="49182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000" dirty="0" smtClean="0">
                <a:ea typeface="王漢宗中行書繁" panose="02000500000000000000" pitchFamily="2" charset="-120"/>
              </a:rPr>
              <a:t>地點</a:t>
            </a:r>
            <a:r>
              <a:rPr lang="zh-TW" altLang="en-US" sz="3000" dirty="0">
                <a:ea typeface="王漢宗中行書繁" panose="02000500000000000000" pitchFamily="2" charset="-120"/>
              </a:rPr>
              <a:t> </a:t>
            </a:r>
            <a:r>
              <a:rPr lang="zh-TW" altLang="en-US" sz="3000" dirty="0" smtClean="0">
                <a:ea typeface="王漢宗中行書繁" panose="02000500000000000000" pitchFamily="2" charset="-120"/>
              </a:rPr>
              <a:t>  文 </a:t>
            </a:r>
            <a:r>
              <a:rPr lang="zh-TW" altLang="en-US" sz="3000" dirty="0">
                <a:ea typeface="王漢宗中行書繁" panose="02000500000000000000" pitchFamily="2" charset="-120"/>
              </a:rPr>
              <a:t>興 忘 憂 亭</a:t>
            </a:r>
          </a:p>
          <a:p>
            <a:endParaRPr lang="zh-TW" altLang="en-US" sz="3000" dirty="0"/>
          </a:p>
        </p:txBody>
      </p:sp>
    </p:spTree>
    <p:extLst>
      <p:ext uri="{BB962C8B-B14F-4D97-AF65-F5344CB8AC3E}">
        <p14:creationId xmlns:p14="http://schemas.microsoft.com/office/powerpoint/2010/main" val="5339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EF8679FC-8B9E-6441-A79D-AFE13CFD3A13}"/>
              </a:ext>
            </a:extLst>
          </p:cNvPr>
          <p:cNvSpPr txBox="1"/>
          <p:nvPr/>
        </p:nvSpPr>
        <p:spPr>
          <a:xfrm>
            <a:off x="1151904" y="237507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ea"/>
                <a:ea typeface="思源黑体 CN Regular"/>
                <a:cs typeface="+mn-cs"/>
              </a:rPr>
              <a:t>作品集</a:t>
            </a:r>
            <a:endParaRPr kumimoji="1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+mn-ea"/>
              <a:ea typeface="思源黑体 CN Regular"/>
              <a:cs typeface="+mn-cs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213" y="468339"/>
            <a:ext cx="7986942" cy="5990206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2016969" y="2006353"/>
            <a:ext cx="646331" cy="34534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000" dirty="0" smtClean="0">
                <a:latin typeface="王漢宗中行書繁" panose="02000500000000000000" pitchFamily="2" charset="-120"/>
                <a:ea typeface="王漢宗中行書繁" panose="02000500000000000000" pitchFamily="2" charset="-120"/>
              </a:rPr>
              <a:t>地點 午後的大門前</a:t>
            </a:r>
            <a:endParaRPr lang="en-US" altLang="zh-TW" sz="3000" dirty="0" smtClean="0">
              <a:latin typeface="王漢宗中行書繁" panose="02000500000000000000" pitchFamily="2" charset="-120"/>
              <a:ea typeface="王漢宗中行書繁" panose="020005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2065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EF8679FC-8B9E-6441-A79D-AFE13CFD3A13}"/>
              </a:ext>
            </a:extLst>
          </p:cNvPr>
          <p:cNvSpPr txBox="1"/>
          <p:nvPr/>
        </p:nvSpPr>
        <p:spPr>
          <a:xfrm>
            <a:off x="1151904" y="237507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ea"/>
                <a:ea typeface="思源黑体 CN Regular"/>
                <a:cs typeface="+mn-cs"/>
              </a:rPr>
              <a:t>作品集</a:t>
            </a:r>
            <a:endParaRPr kumimoji="1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+mn-ea"/>
              <a:ea typeface="思源黑体 CN Regular"/>
              <a:cs typeface="+mn-cs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288" y="372860"/>
            <a:ext cx="8114191" cy="6085643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564434" y="1154097"/>
            <a:ext cx="846386" cy="49093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500" dirty="0" smtClean="0">
                <a:latin typeface="王漢宗中行書繁" panose="02000500000000000000" pitchFamily="2" charset="-120"/>
                <a:ea typeface="王漢宗中行書繁" panose="02000500000000000000" pitchFamily="2" charset="-120"/>
              </a:rPr>
              <a:t>地點 前往高鐵站的綠色廊道</a:t>
            </a:r>
            <a:endParaRPr lang="en-US" altLang="zh-TW" sz="2500" dirty="0" smtClean="0">
              <a:latin typeface="王漢宗中行書繁" panose="02000500000000000000" pitchFamily="2" charset="-120"/>
              <a:ea typeface="王漢宗中行書繁" panose="02000500000000000000" pitchFamily="2" charset="-120"/>
            </a:endParaRPr>
          </a:p>
          <a:p>
            <a:endParaRPr lang="zh-TW" altLang="en-US" dirty="0">
              <a:latin typeface="王漢宗中行書繁" panose="02000500000000000000" pitchFamily="2" charset="-120"/>
              <a:ea typeface="王漢宗中行書繁" panose="020005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8756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EF8679FC-8B9E-6441-A79D-AFE13CFD3A13}"/>
              </a:ext>
            </a:extLst>
          </p:cNvPr>
          <p:cNvSpPr txBox="1"/>
          <p:nvPr/>
        </p:nvSpPr>
        <p:spPr>
          <a:xfrm>
            <a:off x="1151904" y="237507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kumimoji="1" lang="zh-TW" altLang="en-US" sz="2400" dirty="0" smtClean="0">
                <a:solidFill>
                  <a:srgbClr val="44546A"/>
                </a:solidFill>
                <a:latin typeface="+mn-ea"/>
              </a:rPr>
              <a:t>作品集</a:t>
            </a:r>
            <a:endParaRPr kumimoji="1" lang="en-US" altLang="zh-TW" sz="2400" dirty="0">
              <a:solidFill>
                <a:srgbClr val="44546A"/>
              </a:solidFill>
              <a:latin typeface="+mn-ea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BC2DDA29-080A-DF4B-AAF6-93C29FC77E4A}"/>
              </a:ext>
            </a:extLst>
          </p:cNvPr>
          <p:cNvSpPr txBox="1"/>
          <p:nvPr/>
        </p:nvSpPr>
        <p:spPr>
          <a:xfrm>
            <a:off x="3397662" y="3808784"/>
            <a:ext cx="705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思源黑体 CN Regular"/>
                <a:cs typeface="+mn-cs"/>
              </a:rPr>
              <a:t>16%</a:t>
            </a: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ea typeface="思源黑体 CN Regular"/>
              <a:cs typeface="+mn-cs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0385C859-EB3F-D64C-96C1-06C8D2538615}"/>
              </a:ext>
            </a:extLst>
          </p:cNvPr>
          <p:cNvSpPr txBox="1"/>
          <p:nvPr/>
        </p:nvSpPr>
        <p:spPr>
          <a:xfrm>
            <a:off x="1628790" y="3583329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ea typeface="思源黑体 CN Regular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ea typeface="思源黑体 CN Regular"/>
              <a:cs typeface="+mn-cs"/>
            </a:endParaRPr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457" y="468339"/>
            <a:ext cx="8128986" cy="6096740"/>
          </a:xfrm>
          <a:prstGeom prst="rect">
            <a:avLst/>
          </a:prstGeom>
        </p:spPr>
      </p:pic>
      <p:sp>
        <p:nvSpPr>
          <p:cNvPr id="21" name="文字方塊 20"/>
          <p:cNvSpPr txBox="1"/>
          <p:nvPr/>
        </p:nvSpPr>
        <p:spPr>
          <a:xfrm>
            <a:off x="2032961" y="1642369"/>
            <a:ext cx="461665" cy="41458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 smtClean="0">
                <a:latin typeface="王漢宗中行書繁" panose="02000500000000000000" pitchFamily="2" charset="-120"/>
                <a:ea typeface="王漢宗中行書繁" panose="02000500000000000000" pitchFamily="2" charset="-120"/>
              </a:rPr>
              <a:t>地點 非常乾淨且舒服的綠色廊道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6035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EF8679FC-8B9E-6441-A79D-AFE13CFD3A13}"/>
              </a:ext>
            </a:extLst>
          </p:cNvPr>
          <p:cNvSpPr txBox="1"/>
          <p:nvPr/>
        </p:nvSpPr>
        <p:spPr>
          <a:xfrm>
            <a:off x="1151904" y="237507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kumimoji="1" lang="zh-TW" altLang="en-US" sz="2400" dirty="0">
                <a:solidFill>
                  <a:srgbClr val="44546A"/>
                </a:solidFill>
                <a:latin typeface="+mn-ea"/>
              </a:rPr>
              <a:t>作品集</a:t>
            </a:r>
            <a:endParaRPr kumimoji="1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+mn-ea"/>
              <a:ea typeface="思源黑体 CN Regular"/>
              <a:cs typeface="+mn-cs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838" y="237507"/>
            <a:ext cx="8518657" cy="6388993"/>
          </a:xfrm>
          <a:prstGeom prst="rect">
            <a:avLst/>
          </a:prstGeom>
        </p:spPr>
      </p:pic>
      <p:sp>
        <p:nvSpPr>
          <p:cNvPr id="19" name="文字方塊 18"/>
          <p:cNvSpPr txBox="1"/>
          <p:nvPr/>
        </p:nvSpPr>
        <p:spPr>
          <a:xfrm>
            <a:off x="1229201" y="1740023"/>
            <a:ext cx="1123384" cy="43056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500" dirty="0" smtClean="0">
                <a:latin typeface="王漢宗中行書繁" panose="02000500000000000000" pitchFamily="2" charset="-120"/>
                <a:ea typeface="王漢宗中行書繁" panose="02000500000000000000" pitchFamily="2" charset="-120"/>
              </a:rPr>
              <a:t> 非常</a:t>
            </a:r>
            <a:r>
              <a:rPr lang="zh-TW" altLang="en-US" sz="2500" dirty="0">
                <a:latin typeface="王漢宗中行書繁" panose="02000500000000000000" pitchFamily="2" charset="-120"/>
                <a:ea typeface="王漢宗中行書繁" panose="02000500000000000000" pitchFamily="2" charset="-120"/>
              </a:rPr>
              <a:t>炎熱的夏日</a:t>
            </a:r>
            <a:r>
              <a:rPr lang="zh-TW" altLang="en-US" sz="2500" dirty="0" smtClean="0">
                <a:latin typeface="王漢宗中行書繁" panose="02000500000000000000" pitchFamily="2" charset="-120"/>
                <a:ea typeface="王漢宗中行書繁" panose="02000500000000000000" pitchFamily="2" charset="-120"/>
              </a:rPr>
              <a:t>午後</a:t>
            </a:r>
            <a:r>
              <a:rPr lang="en-US" altLang="zh-TW" sz="2500" dirty="0" smtClean="0">
                <a:latin typeface="王漢宗中行書繁" panose="02000500000000000000" pitchFamily="2" charset="-120"/>
                <a:ea typeface="王漢宗中行書繁" panose="02000500000000000000" pitchFamily="2" charset="-120"/>
              </a:rPr>
              <a:t>…</a:t>
            </a:r>
          </a:p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2923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EF8679FC-8B9E-6441-A79D-AFE13CFD3A13}"/>
              </a:ext>
            </a:extLst>
          </p:cNvPr>
          <p:cNvSpPr txBox="1"/>
          <p:nvPr/>
        </p:nvSpPr>
        <p:spPr>
          <a:xfrm>
            <a:off x="1151904" y="237507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400" dirty="0">
                <a:solidFill>
                  <a:srgbClr val="44546A"/>
                </a:solidFill>
                <a:latin typeface="+mn-ea"/>
              </a:rPr>
              <a:t>作品集</a:t>
            </a:r>
            <a:endParaRPr lang="zh-TW" altLang="en-US" sz="24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80014" y="957186"/>
            <a:ext cx="6398828" cy="4799121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2787562" y="1811045"/>
            <a:ext cx="461665" cy="360433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 smtClean="0">
                <a:latin typeface="王漢宗中行書繁" panose="02000500000000000000" pitchFamily="2" charset="-120"/>
                <a:ea typeface="王漢宗中行書繁" panose="02000500000000000000" pitchFamily="2" charset="-120"/>
              </a:rPr>
              <a:t>地點 高鐵站裡的植栽</a:t>
            </a:r>
            <a:r>
              <a:rPr lang="en-US" altLang="zh-TW" dirty="0" smtClean="0">
                <a:latin typeface="王漢宗中行書繁" panose="02000500000000000000" pitchFamily="2" charset="-120"/>
                <a:ea typeface="王漢宗中行書繁" panose="02000500000000000000" pitchFamily="2" charset="-120"/>
              </a:rPr>
              <a:t>…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5878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4161</TotalTime>
  <Words>128</Words>
  <Application>Microsoft Office PowerPoint</Application>
  <PresentationFormat>自訂</PresentationFormat>
  <Paragraphs>42</Paragraphs>
  <Slides>11</Slides>
  <Notes>11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Office 主题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lastModifiedBy>Windows 使用者</cp:lastModifiedBy>
  <cp:revision>22</cp:revision>
  <dcterms:created xsi:type="dcterms:W3CDTF">2021-07-16T05:29:27Z</dcterms:created>
  <dcterms:modified xsi:type="dcterms:W3CDTF">2021-08-30T15:13:37Z</dcterms:modified>
</cp:coreProperties>
</file>