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notesMasterIdLst>
    <p:notesMasterId r:id="rId19"/>
  </p:notesMasterIdLst>
  <p:sldIdLst>
    <p:sldId id="278" r:id="rId2"/>
    <p:sldId id="279" r:id="rId3"/>
    <p:sldId id="280" r:id="rId4"/>
    <p:sldId id="283" r:id="rId5"/>
    <p:sldId id="282" r:id="rId6"/>
    <p:sldId id="284" r:id="rId7"/>
    <p:sldId id="294" r:id="rId8"/>
    <p:sldId id="305" r:id="rId9"/>
    <p:sldId id="290" r:id="rId10"/>
    <p:sldId id="299" r:id="rId11"/>
    <p:sldId id="295" r:id="rId12"/>
    <p:sldId id="289" r:id="rId13"/>
    <p:sldId id="300" r:id="rId14"/>
    <p:sldId id="301" r:id="rId15"/>
    <p:sldId id="302" r:id="rId16"/>
    <p:sldId id="303" r:id="rId17"/>
    <p:sldId id="304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353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1A76F-B2D7-46BE-8342-7190C6E17705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9545F-A278-4A50-AA55-7D7390DD7F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1808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60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74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732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5969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6634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0776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0829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12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881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80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84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534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109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3962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628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926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378FEC5-9476-4B29-BD7A-2497C8E8F5E1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843A246-1E03-4C39-84CF-5BEF637FC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44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ln w="76200" cmpd="tri"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altLang="zh-TW" sz="72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>109</a:t>
            </a:r>
            <a:r>
              <a:rPr lang="zh-TW" altLang="en-US" sz="72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>學年</a:t>
            </a:r>
            <a:r>
              <a:rPr lang="zh-TW" altLang="en-US" sz="72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>度</a:t>
            </a:r>
            <a:r>
              <a:rPr lang="en-US" altLang="zh-TW" sz="72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/>
            </a:r>
            <a:br>
              <a:rPr lang="en-US" altLang="zh-TW" sz="72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</a:br>
            <a:r>
              <a:rPr lang="zh-TW" altLang="en-US" sz="7200" dirty="0">
                <a:solidFill>
                  <a:schemeClr val="accent1"/>
                </a:solidFill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>排</a:t>
            </a:r>
            <a:r>
              <a:rPr lang="zh-TW" altLang="en-US" sz="72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>球</a:t>
            </a:r>
            <a:r>
              <a:rPr lang="zh-TW" altLang="en-US" sz="72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>社成果</a:t>
            </a:r>
            <a:endParaRPr lang="zh-TW" altLang="en-US" sz="7200" dirty="0">
              <a:solidFill>
                <a:schemeClr val="accent1"/>
              </a:solidFill>
              <a:latin typeface="Times New Roman" panose="02020603050405020304" pitchFamily="18" charset="0"/>
              <a:ea typeface="王漢宗顏楷體繁" panose="02000500000000000000" pitchFamily="2" charset="-120"/>
              <a:cs typeface="Times New Roman" panose="02020603050405020304" pitchFamily="18" charset="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US" sz="2800" dirty="0" smtClean="0"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>指導老師：吳智穎</a:t>
            </a:r>
            <a:endParaRPr lang="zh-TW" altLang="en-US" sz="2800" dirty="0">
              <a:latin typeface="Times New Roman" panose="02020603050405020304" pitchFamily="18" charset="0"/>
              <a:ea typeface="王漢宗顏楷體繁" panose="02000500000000000000" pitchFamily="2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8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>打場</a:t>
            </a:r>
            <a:r>
              <a:rPr lang="zh-TW" altLang="en-US" sz="5000" smtClean="0"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>練習與競賽</a:t>
            </a:r>
            <a:endParaRPr lang="zh-TW" altLang="en-US" sz="5000" dirty="0">
              <a:latin typeface="Times New Roman" panose="02020603050405020304" pitchFamily="18" charset="0"/>
              <a:ea typeface="王漢宗顏楷體繁" panose="02000500000000000000" pitchFamily="2" charset="-120"/>
              <a:cs typeface="Times New Roman" panose="02020603050405020304" pitchFamily="18" charset="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19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79343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9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52437"/>
            <a:ext cx="79343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3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52437"/>
            <a:ext cx="79343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52437"/>
            <a:ext cx="79343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2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52437"/>
            <a:ext cx="79343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52437"/>
            <a:ext cx="79343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7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52437"/>
            <a:ext cx="79343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 smtClean="0"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>發球練習</a:t>
            </a:r>
            <a:endParaRPr lang="zh-TW" altLang="en-US" sz="5000" dirty="0">
              <a:latin typeface="Times New Roman" panose="02020603050405020304" pitchFamily="18" charset="0"/>
              <a:ea typeface="王漢宗顏楷體繁" panose="02000500000000000000" pitchFamily="2" charset="-120"/>
              <a:cs typeface="Times New Roman" panose="02020603050405020304" pitchFamily="18" charset="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43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52437"/>
            <a:ext cx="79343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0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 smtClean="0"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>傳接球</a:t>
            </a:r>
            <a:r>
              <a:rPr lang="zh-TW" altLang="en-US" sz="5000" dirty="0" smtClean="0"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>練</a:t>
            </a:r>
            <a:r>
              <a:rPr lang="zh-TW" altLang="en-US" sz="5000" dirty="0">
                <a:latin typeface="Times New Roman" panose="02020603050405020304" pitchFamily="18" charset="0"/>
                <a:ea typeface="王漢宗顏楷體繁" panose="02000500000000000000" pitchFamily="2" charset="-120"/>
                <a:cs typeface="Times New Roman" panose="02020603050405020304" pitchFamily="18" charset="0"/>
              </a:rPr>
              <a:t>習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1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52437"/>
            <a:ext cx="79343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6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52437"/>
            <a:ext cx="79343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52437"/>
            <a:ext cx="79343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8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52437"/>
            <a:ext cx="79343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8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52437"/>
            <a:ext cx="79343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0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小水滴">
  <a:themeElements>
    <a:clrScheme name="小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小水滴</Template>
  <TotalTime>387</TotalTime>
  <Words>16</Words>
  <Application>Microsoft Office PowerPoint</Application>
  <PresentationFormat>如螢幕大小 (4:3)</PresentationFormat>
  <Paragraphs>5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4" baseType="lpstr">
      <vt:lpstr>王漢宗顏楷體繁</vt:lpstr>
      <vt:lpstr>新細明體</vt:lpstr>
      <vt:lpstr>Arial</vt:lpstr>
      <vt:lpstr>Calibri</vt:lpstr>
      <vt:lpstr>Times New Roman</vt:lpstr>
      <vt:lpstr>Tw Cen MT</vt:lpstr>
      <vt:lpstr>小水滴</vt:lpstr>
      <vt:lpstr>109學年度 排球社成果</vt:lpstr>
      <vt:lpstr>發球練習</vt:lpstr>
      <vt:lpstr>PowerPoint 簡報</vt:lpstr>
      <vt:lpstr>傳接球練習</vt:lpstr>
      <vt:lpstr>PowerPoint 簡報</vt:lpstr>
      <vt:lpstr>PowerPoint 簡報</vt:lpstr>
      <vt:lpstr>PowerPoint 簡報</vt:lpstr>
      <vt:lpstr>PowerPoint 簡報</vt:lpstr>
      <vt:lpstr>PowerPoint 簡報</vt:lpstr>
      <vt:lpstr>打場練習與競賽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105羽球社成果展</dc:title>
  <dc:creator>User</dc:creator>
  <cp:lastModifiedBy>geography</cp:lastModifiedBy>
  <cp:revision>25</cp:revision>
  <dcterms:created xsi:type="dcterms:W3CDTF">2017-06-02T02:29:15Z</dcterms:created>
  <dcterms:modified xsi:type="dcterms:W3CDTF">2021-07-24T09:56:54Z</dcterms:modified>
</cp:coreProperties>
</file>