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51" r:id="rId2"/>
  </p:sldMasterIdLst>
  <p:notesMasterIdLst>
    <p:notesMasterId r:id="rId11"/>
  </p:notesMasterIdLst>
  <p:sldIdLst>
    <p:sldId id="258" r:id="rId3"/>
    <p:sldId id="259" r:id="rId4"/>
    <p:sldId id="261" r:id="rId5"/>
    <p:sldId id="281" r:id="rId6"/>
    <p:sldId id="282" r:id="rId7"/>
    <p:sldId id="286" r:id="rId8"/>
    <p:sldId id="268" r:id="rId9"/>
    <p:sldId id="291" r:id="rId10"/>
  </p:sldIdLst>
  <p:sldSz cx="12192000" cy="6858000"/>
  <p:notesSz cx="6858000" cy="9144000"/>
  <p:custDataLst>
    <p:tags r:id="rId1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D9CA"/>
    <a:srgbClr val="A99F9D"/>
    <a:srgbClr val="C6B0A0"/>
    <a:srgbClr val="BDC8C0"/>
    <a:srgbClr val="AAA09E"/>
    <a:srgbClr val="BCC7BF"/>
    <a:srgbClr val="CCB5A5"/>
    <a:srgbClr val="E1DDDC"/>
    <a:srgbClr val="F2F2F2"/>
    <a:srgbClr val="F6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13" autoAdjust="0"/>
    <p:restoredTop sz="96330" autoAdjust="0"/>
  </p:normalViewPr>
  <p:slideViewPr>
    <p:cSldViewPr snapToGrid="0">
      <p:cViewPr varScale="1">
        <p:scale>
          <a:sx n="128" d="100"/>
          <a:sy n="128" d="100"/>
        </p:scale>
        <p:origin x="176" y="176"/>
      </p:cViewPr>
      <p:guideLst/>
    </p:cSldViewPr>
  </p:slideViewPr>
  <p:notesTextViewPr>
    <p:cViewPr>
      <p:scale>
        <a:sx n="1" d="1"/>
        <a:sy n="1" d="1"/>
      </p:scale>
      <p:origin x="0" y="0"/>
    </p:cViewPr>
  </p:notesTextViewPr>
  <p:sorterViewPr>
    <p:cViewPr>
      <p:scale>
        <a:sx n="50" d="100"/>
        <a:sy n="50" d="100"/>
      </p:scale>
      <p:origin x="0" y="0"/>
    </p:cViewPr>
  </p:sorterViewPr>
  <p:notesViewPr>
    <p:cSldViewPr snapToGrid="0" showGuides="1">
      <p:cViewPr varScale="1">
        <p:scale>
          <a:sx n="87" d="100"/>
          <a:sy n="87" d="100"/>
        </p:scale>
        <p:origin x="169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2021/7/30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extLst>
      <p:ext uri="{BB962C8B-B14F-4D97-AF65-F5344CB8AC3E}">
        <p14:creationId xmlns:p14="http://schemas.microsoft.com/office/powerpoint/2010/main" val="421636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2021/7/30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5988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2021/7/30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91526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2021/7/30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12165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2021/7/30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11722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觅知网">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EEC785-8258-4085-BCB6-9C307FB2699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952799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2021/7/30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28139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2021/7/30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38686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2021/7/30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24881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2021/7/30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55483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2021/7/30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2941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2021/7/30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42551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2021/7/30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4305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pPr defTabSz="914400"/>
              <a:t>2021/7/30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4E786F-588D-4932-A7B2-AE3451FA4AC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887025900"/>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4.xml"/><Relationship Id="rId5" Type="http://schemas.microsoft.com/office/2007/relationships/hdphoto" Target="../media/hdphoto3.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7E12258-5D8B-49AB-982D-C8C3A5140285}"/>
              </a:ext>
            </a:extLst>
          </p:cNvPr>
          <p:cNvSpPr/>
          <p:nvPr/>
        </p:nvSpPr>
        <p:spPr>
          <a:xfrm>
            <a:off x="0" y="0"/>
            <a:ext cx="12192000" cy="6858000"/>
          </a:xfrm>
          <a:prstGeom prst="rect">
            <a:avLst/>
          </a:prstGeom>
          <a:solidFill>
            <a:srgbClr val="AAA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 name="矩形 4">
            <a:extLst>
              <a:ext uri="{FF2B5EF4-FFF2-40B4-BE49-F238E27FC236}">
                <a16:creationId xmlns:a16="http://schemas.microsoft.com/office/drawing/2014/main" id="{FC3D96D8-5DB3-456A-80DD-B8BC6E98C973}"/>
              </a:ext>
            </a:extLst>
          </p:cNvPr>
          <p:cNvSpPr/>
          <p:nvPr/>
        </p:nvSpPr>
        <p:spPr>
          <a:xfrm>
            <a:off x="894096" y="1299796"/>
            <a:ext cx="9425353" cy="45954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6" name="椭圆 5">
            <a:extLst>
              <a:ext uri="{FF2B5EF4-FFF2-40B4-BE49-F238E27FC236}">
                <a16:creationId xmlns:a16="http://schemas.microsoft.com/office/drawing/2014/main" id="{E446B277-8379-4F16-ADDB-53DAA4E11B6C}"/>
              </a:ext>
            </a:extLst>
          </p:cNvPr>
          <p:cNvSpPr/>
          <p:nvPr/>
        </p:nvSpPr>
        <p:spPr>
          <a:xfrm>
            <a:off x="9636369" y="-606669"/>
            <a:ext cx="1172307" cy="1172307"/>
          </a:xfrm>
          <a:prstGeom prst="ellipse">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7" name="椭圆 6">
            <a:extLst>
              <a:ext uri="{FF2B5EF4-FFF2-40B4-BE49-F238E27FC236}">
                <a16:creationId xmlns:a16="http://schemas.microsoft.com/office/drawing/2014/main" id="{C26E9D5A-F42D-4B48-B561-285B31800984}"/>
              </a:ext>
            </a:extLst>
          </p:cNvPr>
          <p:cNvSpPr/>
          <p:nvPr/>
        </p:nvSpPr>
        <p:spPr>
          <a:xfrm>
            <a:off x="10273705" y="3429000"/>
            <a:ext cx="1172307" cy="1172307"/>
          </a:xfrm>
          <a:prstGeom prst="ellipse">
            <a:avLst/>
          </a:prstGeom>
          <a:solidFill>
            <a:srgbClr val="BDC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8" name="椭圆 7">
            <a:extLst>
              <a:ext uri="{FF2B5EF4-FFF2-40B4-BE49-F238E27FC236}">
                <a16:creationId xmlns:a16="http://schemas.microsoft.com/office/drawing/2014/main" id="{999A122B-A91D-4D9E-8FA2-E7C55C861283}"/>
              </a:ext>
            </a:extLst>
          </p:cNvPr>
          <p:cNvSpPr/>
          <p:nvPr/>
        </p:nvSpPr>
        <p:spPr>
          <a:xfrm>
            <a:off x="2316666" y="5002823"/>
            <a:ext cx="1172307" cy="1172307"/>
          </a:xfrm>
          <a:prstGeom prst="ellipse">
            <a:avLst/>
          </a:prstGeom>
          <a:solidFill>
            <a:srgbClr val="BDC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椭圆 8">
            <a:extLst>
              <a:ext uri="{FF2B5EF4-FFF2-40B4-BE49-F238E27FC236}">
                <a16:creationId xmlns:a16="http://schemas.microsoft.com/office/drawing/2014/main" id="{E3D7AFE4-7044-42F8-BB68-85B04089D042}"/>
              </a:ext>
            </a:extLst>
          </p:cNvPr>
          <p:cNvSpPr/>
          <p:nvPr/>
        </p:nvSpPr>
        <p:spPr>
          <a:xfrm>
            <a:off x="2108759" y="1894744"/>
            <a:ext cx="731226" cy="731226"/>
          </a:xfrm>
          <a:prstGeom prst="ellipse">
            <a:avLst/>
          </a:prstGeom>
          <a:solidFill>
            <a:srgbClr val="A99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椭圆 9">
            <a:extLst>
              <a:ext uri="{FF2B5EF4-FFF2-40B4-BE49-F238E27FC236}">
                <a16:creationId xmlns:a16="http://schemas.microsoft.com/office/drawing/2014/main" id="{11520369-0C66-4B7B-A84B-568401C8B0C1}"/>
              </a:ext>
            </a:extLst>
          </p:cNvPr>
          <p:cNvSpPr/>
          <p:nvPr/>
        </p:nvSpPr>
        <p:spPr>
          <a:xfrm>
            <a:off x="546800" y="3755781"/>
            <a:ext cx="347296" cy="347296"/>
          </a:xfrm>
          <a:prstGeom prst="ellipse">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椭圆 10">
            <a:extLst>
              <a:ext uri="{FF2B5EF4-FFF2-40B4-BE49-F238E27FC236}">
                <a16:creationId xmlns:a16="http://schemas.microsoft.com/office/drawing/2014/main" id="{4F491E46-B921-4D3C-A9CA-BF96FF197D11}"/>
              </a:ext>
            </a:extLst>
          </p:cNvPr>
          <p:cNvSpPr/>
          <p:nvPr/>
        </p:nvSpPr>
        <p:spPr>
          <a:xfrm>
            <a:off x="8579720" y="957629"/>
            <a:ext cx="347296" cy="347296"/>
          </a:xfrm>
          <a:prstGeom prst="ellipse">
            <a:avLst/>
          </a:prstGeom>
          <a:solidFill>
            <a:srgbClr val="BCC7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2" name="椭圆 11">
            <a:extLst>
              <a:ext uri="{FF2B5EF4-FFF2-40B4-BE49-F238E27FC236}">
                <a16:creationId xmlns:a16="http://schemas.microsoft.com/office/drawing/2014/main" id="{46A5ED56-659A-437A-ABF7-A18CFFB582E5}"/>
              </a:ext>
            </a:extLst>
          </p:cNvPr>
          <p:cNvSpPr/>
          <p:nvPr/>
        </p:nvSpPr>
        <p:spPr>
          <a:xfrm>
            <a:off x="8645356" y="4829175"/>
            <a:ext cx="347296" cy="347296"/>
          </a:xfrm>
          <a:prstGeom prst="ellipse">
            <a:avLst/>
          </a:prstGeom>
          <a:solidFill>
            <a:srgbClr val="A99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13" name="组合 12">
            <a:extLst>
              <a:ext uri="{FF2B5EF4-FFF2-40B4-BE49-F238E27FC236}">
                <a16:creationId xmlns:a16="http://schemas.microsoft.com/office/drawing/2014/main" id="{70432BE6-2F65-4079-8080-DE57B2F4794E}"/>
              </a:ext>
            </a:extLst>
          </p:cNvPr>
          <p:cNvGrpSpPr/>
          <p:nvPr/>
        </p:nvGrpSpPr>
        <p:grpSpPr>
          <a:xfrm>
            <a:off x="5587999" y="6098930"/>
            <a:ext cx="1016000" cy="152400"/>
            <a:chOff x="-2407920" y="-1463040"/>
            <a:chExt cx="1828800" cy="274320"/>
          </a:xfrm>
          <a:solidFill>
            <a:srgbClr val="ECD9CA"/>
          </a:solidFill>
        </p:grpSpPr>
        <p:sp>
          <p:nvSpPr>
            <p:cNvPr id="14" name="椭圆 13">
              <a:extLst>
                <a:ext uri="{FF2B5EF4-FFF2-40B4-BE49-F238E27FC236}">
                  <a16:creationId xmlns:a16="http://schemas.microsoft.com/office/drawing/2014/main" id="{FEDCE25D-38D7-4917-A6CD-C49BD71D3807}"/>
                </a:ext>
              </a:extLst>
            </p:cNvPr>
            <p:cNvSpPr/>
            <p:nvPr/>
          </p:nvSpPr>
          <p:spPr>
            <a:xfrm>
              <a:off x="-240792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5" name="椭圆 14">
              <a:extLst>
                <a:ext uri="{FF2B5EF4-FFF2-40B4-BE49-F238E27FC236}">
                  <a16:creationId xmlns:a16="http://schemas.microsoft.com/office/drawing/2014/main" id="{BE93F5B1-3C8B-4B28-846A-EE30C7898EBC}"/>
                </a:ext>
              </a:extLst>
            </p:cNvPr>
            <p:cNvSpPr/>
            <p:nvPr/>
          </p:nvSpPr>
          <p:spPr>
            <a:xfrm>
              <a:off x="-188976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椭圆 15">
              <a:extLst>
                <a:ext uri="{FF2B5EF4-FFF2-40B4-BE49-F238E27FC236}">
                  <a16:creationId xmlns:a16="http://schemas.microsoft.com/office/drawing/2014/main" id="{64CC17B1-4782-4EEE-8D28-26FC05542E9E}"/>
                </a:ext>
              </a:extLst>
            </p:cNvPr>
            <p:cNvSpPr/>
            <p:nvPr/>
          </p:nvSpPr>
          <p:spPr>
            <a:xfrm>
              <a:off x="-137160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7" name="椭圆 16">
              <a:extLst>
                <a:ext uri="{FF2B5EF4-FFF2-40B4-BE49-F238E27FC236}">
                  <a16:creationId xmlns:a16="http://schemas.microsoft.com/office/drawing/2014/main" id="{771C1EC9-0100-47A7-9539-5792FA1FBCEE}"/>
                </a:ext>
              </a:extLst>
            </p:cNvPr>
            <p:cNvSpPr/>
            <p:nvPr/>
          </p:nvSpPr>
          <p:spPr>
            <a:xfrm>
              <a:off x="-85344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9" name="文本框 18">
            <a:extLst>
              <a:ext uri="{FF2B5EF4-FFF2-40B4-BE49-F238E27FC236}">
                <a16:creationId xmlns:a16="http://schemas.microsoft.com/office/drawing/2014/main" id="{27875051-DCE5-4C82-BCA8-CEFC3FC71FAC}"/>
              </a:ext>
            </a:extLst>
          </p:cNvPr>
          <p:cNvSpPr txBox="1"/>
          <p:nvPr/>
        </p:nvSpPr>
        <p:spPr>
          <a:xfrm>
            <a:off x="2041991" y="2924377"/>
            <a:ext cx="7516647" cy="1323439"/>
          </a:xfrm>
          <a:prstGeom prst="rect">
            <a:avLst/>
          </a:prstGeom>
          <a:noFill/>
        </p:spPr>
        <p:txBody>
          <a:bodyPr wrap="square" rtlCol="0" anchor="ctr">
            <a:spAutoFit/>
          </a:bodyPr>
          <a:lstStyle/>
          <a:p>
            <a:pPr algn="ctr"/>
            <a:r>
              <a:rPr lang="zh-Hant" altLang="en-US" sz="8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諧趣電影社</a:t>
            </a:r>
            <a:endParaRPr lang="zh-CN" altLang="en-US" sz="8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cxnSp>
        <p:nvCxnSpPr>
          <p:cNvPr id="20" name="直接连接符 19">
            <a:extLst>
              <a:ext uri="{FF2B5EF4-FFF2-40B4-BE49-F238E27FC236}">
                <a16:creationId xmlns:a16="http://schemas.microsoft.com/office/drawing/2014/main" id="{BFF704E9-93FA-49AE-A535-50256194389C}"/>
              </a:ext>
            </a:extLst>
          </p:cNvPr>
          <p:cNvCxnSpPr>
            <a:cxnSpLocks/>
          </p:cNvCxnSpPr>
          <p:nvPr/>
        </p:nvCxnSpPr>
        <p:spPr>
          <a:xfrm>
            <a:off x="3278281" y="4481196"/>
            <a:ext cx="1210519"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iṩļïḓè">
            <a:extLst>
              <a:ext uri="{FF2B5EF4-FFF2-40B4-BE49-F238E27FC236}">
                <a16:creationId xmlns:a16="http://schemas.microsoft.com/office/drawing/2014/main" id="{9599E744-4F4F-455A-A581-DBA9D46C8FC7}"/>
              </a:ext>
            </a:extLst>
          </p:cNvPr>
          <p:cNvSpPr txBox="1"/>
          <p:nvPr/>
        </p:nvSpPr>
        <p:spPr bwMode="auto">
          <a:xfrm>
            <a:off x="4900330" y="4198592"/>
            <a:ext cx="1948009" cy="505824"/>
          </a:xfrm>
          <a:prstGeom prst="roundRect">
            <a:avLst>
              <a:gd name="adj" fmla="val 50000"/>
            </a:avLst>
          </a:prstGeom>
          <a:noFill/>
          <a:ln w="9525">
            <a:noFill/>
            <a:miter lim="800000"/>
            <a:headEnd/>
            <a:tailEnd/>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spcBef>
                <a:spcPct val="0"/>
              </a:spcBef>
            </a:pPr>
            <a:r>
              <a:rPr lang="en-US" altLang="zh-CN" sz="2000" b="1" dirty="0">
                <a:latin typeface="思源黑体" panose="020B0500000000000000" pitchFamily="34" charset="-122"/>
                <a:ea typeface="思源黑体" panose="020B0500000000000000" pitchFamily="34" charset="-122"/>
                <a:sym typeface="思源黑体" panose="020B0500000000000000" pitchFamily="34" charset="-122"/>
              </a:rPr>
              <a:t>movie</a:t>
            </a:r>
          </a:p>
        </p:txBody>
      </p:sp>
      <p:cxnSp>
        <p:nvCxnSpPr>
          <p:cNvPr id="22" name="直接连接符 21">
            <a:extLst>
              <a:ext uri="{FF2B5EF4-FFF2-40B4-BE49-F238E27FC236}">
                <a16:creationId xmlns:a16="http://schemas.microsoft.com/office/drawing/2014/main" id="{596CA7CA-158C-4BD3-89B7-80AB76B5015D}"/>
              </a:ext>
            </a:extLst>
          </p:cNvPr>
          <p:cNvCxnSpPr>
            <a:cxnSpLocks/>
          </p:cNvCxnSpPr>
          <p:nvPr/>
        </p:nvCxnSpPr>
        <p:spPr>
          <a:xfrm>
            <a:off x="7102730" y="4451504"/>
            <a:ext cx="1210519"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03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419C3542-1990-4195-ACB5-5984C3D00AD2}"/>
              </a:ext>
            </a:extLst>
          </p:cNvPr>
          <p:cNvSpPr/>
          <p:nvPr/>
        </p:nvSpPr>
        <p:spPr>
          <a:xfrm>
            <a:off x="0" y="0"/>
            <a:ext cx="4783016" cy="6858000"/>
          </a:xfrm>
          <a:prstGeom prst="rect">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cxnSp>
        <p:nvCxnSpPr>
          <p:cNvPr id="6" name="直接连接符 5">
            <a:extLst>
              <a:ext uri="{FF2B5EF4-FFF2-40B4-BE49-F238E27FC236}">
                <a16:creationId xmlns:a16="http://schemas.microsoft.com/office/drawing/2014/main" id="{F7B32BAD-EF36-4EE5-81DF-1927ED48F811}"/>
              </a:ext>
            </a:extLst>
          </p:cNvPr>
          <p:cNvCxnSpPr>
            <a:cxnSpLocks/>
          </p:cNvCxnSpPr>
          <p:nvPr/>
        </p:nvCxnSpPr>
        <p:spPr>
          <a:xfrm>
            <a:off x="1389810" y="2692523"/>
            <a:ext cx="0" cy="2828152"/>
          </a:xfrm>
          <a:prstGeom prst="line">
            <a:avLst/>
          </a:prstGeom>
          <a:ln w="3175"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pic>
        <p:nvPicPr>
          <p:cNvPr id="31" name="圖片 30">
            <a:extLst>
              <a:ext uri="{FF2B5EF4-FFF2-40B4-BE49-F238E27FC236}">
                <a16:creationId xmlns:a16="http://schemas.microsoft.com/office/drawing/2014/main" id="{D29A80FC-8423-994D-8849-C6545F0EED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436424">
            <a:off x="251855" y="275019"/>
            <a:ext cx="4279306" cy="6645891"/>
          </a:xfrm>
          <a:prstGeom prst="rect">
            <a:avLst/>
          </a:prstGeom>
        </p:spPr>
      </p:pic>
      <p:sp>
        <p:nvSpPr>
          <p:cNvPr id="34" name="文字方塊 33">
            <a:extLst>
              <a:ext uri="{FF2B5EF4-FFF2-40B4-BE49-F238E27FC236}">
                <a16:creationId xmlns:a16="http://schemas.microsoft.com/office/drawing/2014/main" id="{FD32F6E7-F0D2-E147-B21D-F7B967B8E165}"/>
              </a:ext>
            </a:extLst>
          </p:cNvPr>
          <p:cNvSpPr txBox="1"/>
          <p:nvPr/>
        </p:nvSpPr>
        <p:spPr>
          <a:xfrm>
            <a:off x="6211314" y="450141"/>
            <a:ext cx="3531736" cy="923330"/>
          </a:xfrm>
          <a:prstGeom prst="rect">
            <a:avLst/>
          </a:prstGeom>
          <a:noFill/>
        </p:spPr>
        <p:txBody>
          <a:bodyPr wrap="none" rtlCol="0" anchor="ctr">
            <a:spAutoFit/>
          </a:bodyPr>
          <a:lstStyle/>
          <a:p>
            <a:pPr algn="ctr"/>
            <a:r>
              <a:rPr kumimoji="1" lang="zh-Hant" altLang="en-US" sz="5400" dirty="0">
                <a:latin typeface="Heiti TC Medium" pitchFamily="2" charset="-128"/>
                <a:ea typeface="Heiti TC Medium" pitchFamily="2" charset="-128"/>
              </a:rPr>
              <a:t>回 到 未 來</a:t>
            </a:r>
            <a:endParaRPr kumimoji="1" lang="zh-TW" altLang="en-US" sz="5400" dirty="0">
              <a:latin typeface="Heiti TC Medium" pitchFamily="2" charset="-128"/>
              <a:ea typeface="Heiti TC Medium" pitchFamily="2" charset="-128"/>
            </a:endParaRPr>
          </a:p>
        </p:txBody>
      </p:sp>
      <p:sp>
        <p:nvSpPr>
          <p:cNvPr id="35" name="文字方塊 34">
            <a:extLst>
              <a:ext uri="{FF2B5EF4-FFF2-40B4-BE49-F238E27FC236}">
                <a16:creationId xmlns:a16="http://schemas.microsoft.com/office/drawing/2014/main" id="{88BD7BD3-E8F1-DB47-9FB3-0534E388688C}"/>
              </a:ext>
            </a:extLst>
          </p:cNvPr>
          <p:cNvSpPr txBox="1"/>
          <p:nvPr/>
        </p:nvSpPr>
        <p:spPr>
          <a:xfrm>
            <a:off x="5034871" y="1610139"/>
            <a:ext cx="5993294" cy="4401205"/>
          </a:xfrm>
          <a:prstGeom prst="rect">
            <a:avLst/>
          </a:prstGeom>
          <a:noFill/>
        </p:spPr>
        <p:txBody>
          <a:bodyPr wrap="square" rtlCol="0">
            <a:spAutoFit/>
          </a:bodyPr>
          <a:lstStyle/>
          <a:p>
            <a:r>
              <a:rPr lang="zh-TW" altLang="en-US" sz="2000" b="1" dirty="0">
                <a:latin typeface="Microsoft JhengHei" panose="020B0604030504040204" pitchFamily="34" charset="-120"/>
                <a:ea typeface="Microsoft JhengHei" panose="020B0604030504040204" pitchFamily="34" charset="-120"/>
              </a:rPr>
              <a:t>故事發生在</a:t>
            </a:r>
            <a:r>
              <a:rPr lang="en-US" altLang="zh-TW" sz="2000" b="1" dirty="0">
                <a:latin typeface="Microsoft JhengHei" panose="020B0604030504040204" pitchFamily="34" charset="-120"/>
                <a:ea typeface="Microsoft JhengHei" panose="020B0604030504040204" pitchFamily="34" charset="-120"/>
              </a:rPr>
              <a:t>1985</a:t>
            </a:r>
            <a:r>
              <a:rPr lang="zh-TW" altLang="en-US" sz="2000" b="1" dirty="0">
                <a:latin typeface="Microsoft JhengHei" panose="020B0604030504040204" pitchFamily="34" charset="-120"/>
                <a:ea typeface="Microsoft JhengHei" panose="020B0604030504040204" pitchFamily="34" charset="-120"/>
              </a:rPr>
              <a:t>年的美國。主角馬蒂</a:t>
            </a:r>
            <a:r>
              <a:rPr lang="en-US" altLang="zh-TW" sz="2000" b="1" dirty="0">
                <a:latin typeface="Microsoft JhengHei" panose="020B0604030504040204" pitchFamily="34" charset="-120"/>
                <a:ea typeface="Microsoft JhengHei" panose="020B0604030504040204" pitchFamily="34" charset="-120"/>
              </a:rPr>
              <a:t>.</a:t>
            </a:r>
            <a:r>
              <a:rPr lang="zh-TW" altLang="en-US" sz="2000" b="1" dirty="0">
                <a:latin typeface="Microsoft JhengHei" panose="020B0604030504040204" pitchFamily="34" charset="-120"/>
                <a:ea typeface="Microsoft JhengHei" panose="020B0604030504040204" pitchFamily="34" charset="-120"/>
              </a:rPr>
              <a:t>佛來是一個居住在加州山谷市保守家庭裏的</a:t>
            </a:r>
            <a:r>
              <a:rPr lang="en-US" altLang="zh-TW" sz="2000" b="1" dirty="0">
                <a:latin typeface="Microsoft JhengHei" panose="020B0604030504040204" pitchFamily="34" charset="-120"/>
                <a:ea typeface="Microsoft JhengHei" panose="020B0604030504040204" pitchFamily="34" charset="-120"/>
              </a:rPr>
              <a:t>17</a:t>
            </a:r>
            <a:r>
              <a:rPr lang="zh-TW" altLang="en-US" sz="2000" b="1" dirty="0">
                <a:latin typeface="Microsoft JhengHei" panose="020B0604030504040204" pitchFamily="34" charset="-120"/>
                <a:ea typeface="Microsoft JhengHei" panose="020B0604030504040204" pitchFamily="34" charset="-120"/>
              </a:rPr>
              <a:t>歲高中生，立志成為搖滾樂巨星。但馬帝的家境並不那麼好：馬帝的父親喬治是個懦弱的小上班族，常受上司畢夫</a:t>
            </a:r>
            <a:r>
              <a:rPr lang="en-US" altLang="zh-TW" sz="2000" b="1" dirty="0">
                <a:latin typeface="Microsoft JhengHei" panose="020B0604030504040204" pitchFamily="34" charset="-120"/>
                <a:ea typeface="Microsoft JhengHei" panose="020B0604030504040204" pitchFamily="34" charset="-120"/>
              </a:rPr>
              <a:t>·</a:t>
            </a:r>
            <a:r>
              <a:rPr lang="zh-TW" altLang="en-US" sz="2000" b="1" dirty="0">
                <a:latin typeface="Microsoft JhengHei" panose="020B0604030504040204" pitchFamily="34" charset="-120"/>
                <a:ea typeface="Microsoft JhengHei" panose="020B0604030504040204" pitchFamily="34" charset="-120"/>
              </a:rPr>
              <a:t>譚能的刁難；母親羅蘭性格迂腐保守，看不慣任何新生事物。此時，馬帝正計畫著與女友珍妮佛於週末時開家裡唯一的破車到湖邊露營；某天深夜，陪同與他交好的鎮上怪人布朗博士及博士的愛狗愛因斯坦，一起進行由德羅寧跑車</a:t>
            </a:r>
            <a:r>
              <a:rPr lang="en-US" altLang="zh-TW" sz="2000" b="1" dirty="0">
                <a:latin typeface="Microsoft JhengHei" panose="020B0604030504040204" pitchFamily="34" charset="-120"/>
                <a:ea typeface="Microsoft JhengHei" panose="020B0604030504040204" pitchFamily="34" charset="-120"/>
              </a:rPr>
              <a:t>DMC-12</a:t>
            </a:r>
            <a:r>
              <a:rPr lang="zh-TW" altLang="en-US" sz="2000" b="1" dirty="0">
                <a:latin typeface="Microsoft JhengHei" panose="020B0604030504040204" pitchFamily="34" charset="-120"/>
                <a:ea typeface="Microsoft JhengHei" panose="020B0604030504040204" pitchFamily="34" charset="-120"/>
              </a:rPr>
              <a:t>改裝而成的時光機測試，並負責攝影紀錄的工作，但不巧遇上利比亞恐怖分子向布朗博士追討用於驅動時光機的鈽、甚至槍殺了布朗博士。馬蒂為了躲避恐怖份子追殺，跳入時光車企圖逃離，但意外間開啟了時光機穿梭功能，回到了</a:t>
            </a:r>
            <a:r>
              <a:rPr lang="en-US" altLang="zh-TW" sz="2000" b="1" dirty="0">
                <a:latin typeface="Microsoft JhengHei" panose="020B0604030504040204" pitchFamily="34" charset="-120"/>
                <a:ea typeface="Microsoft JhengHei" panose="020B0604030504040204" pitchFamily="34" charset="-120"/>
              </a:rPr>
              <a:t>30</a:t>
            </a:r>
            <a:r>
              <a:rPr lang="zh-TW" altLang="en-US" sz="2000" b="1" dirty="0">
                <a:latin typeface="Microsoft JhengHei" panose="020B0604030504040204" pitchFamily="34" charset="-120"/>
                <a:ea typeface="Microsoft JhengHei" panose="020B0604030504040204" pitchFamily="34" charset="-120"/>
              </a:rPr>
              <a:t>年前。</a:t>
            </a:r>
            <a:endParaRPr kumimoji="1" lang="zh-TW" altLang="en-US" sz="2000" dirty="0">
              <a:latin typeface="Microsoft JhengHei" panose="020B0604030504040204" pitchFamily="34" charset="-120"/>
              <a:ea typeface="Microsoft JhengHei" panose="020B0604030504040204" pitchFamily="34" charset="-120"/>
            </a:endParaRPr>
          </a:p>
        </p:txBody>
      </p:sp>
      <p:pic>
        <p:nvPicPr>
          <p:cNvPr id="36" name="圖片 35">
            <a:extLst>
              <a:ext uri="{FF2B5EF4-FFF2-40B4-BE49-F238E27FC236}">
                <a16:creationId xmlns:a16="http://schemas.microsoft.com/office/drawing/2014/main" id="{6AB0CCC0-10F9-7C49-AD02-01768CA4426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889" b="90000" l="10000" r="90000">
                        <a14:foregroundMark x1="57500" y1="11667" x2="57500" y2="11667"/>
                        <a14:foregroundMark x1="57222" y1="10556" x2="57222" y2="10556"/>
                        <a14:foregroundMark x1="57500" y1="9167" x2="58333" y2="9167"/>
                        <a14:foregroundMark x1="58333" y1="9167" x2="59722" y2="8889"/>
                        <a14:foregroundMark x1="69722" y1="15833" x2="69722" y2="15833"/>
                        <a14:foregroundMark x1="70000" y1="30556" x2="70000" y2="30556"/>
                        <a14:foregroundMark x1="45833" y1="50278" x2="45833" y2="50278"/>
                        <a14:foregroundMark x1="40278" y1="54444" x2="40278" y2="54444"/>
                        <a14:foregroundMark x1="43056" y1="52222" x2="43056" y2="52222"/>
                        <a14:foregroundMark x1="56389" y1="47778" x2="56389" y2="47778"/>
                        <a14:foregroundMark x1="56944" y1="49444" x2="56944" y2="49444"/>
                      </a14:backgroundRemoval>
                    </a14:imgEffect>
                  </a14:imgLayer>
                </a14:imgProps>
              </a:ext>
              <a:ext uri="{28A0092B-C50C-407E-A947-70E740481C1C}">
                <a14:useLocalDpi xmlns:a14="http://schemas.microsoft.com/office/drawing/2010/main" val="0"/>
              </a:ext>
            </a:extLst>
          </a:blip>
          <a:stretch>
            <a:fillRect/>
          </a:stretch>
        </p:blipFill>
        <p:spPr>
          <a:xfrm rot="538910">
            <a:off x="10645948" y="5290951"/>
            <a:ext cx="1748089" cy="1748089"/>
          </a:xfrm>
          <a:prstGeom prst="rect">
            <a:avLst/>
          </a:prstGeom>
        </p:spPr>
      </p:pic>
    </p:spTree>
    <p:extLst>
      <p:ext uri="{BB962C8B-B14F-4D97-AF65-F5344CB8AC3E}">
        <p14:creationId xmlns:p14="http://schemas.microsoft.com/office/powerpoint/2010/main" val="3758467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椭圆 23">
            <a:extLst>
              <a:ext uri="{FF2B5EF4-FFF2-40B4-BE49-F238E27FC236}">
                <a16:creationId xmlns:a16="http://schemas.microsoft.com/office/drawing/2014/main" id="{5DF930E1-BC8B-4405-9803-6D073477F909}"/>
              </a:ext>
            </a:extLst>
          </p:cNvPr>
          <p:cNvSpPr/>
          <p:nvPr/>
        </p:nvSpPr>
        <p:spPr>
          <a:xfrm>
            <a:off x="720448" y="1594434"/>
            <a:ext cx="731226" cy="731226"/>
          </a:xfrm>
          <a:prstGeom prst="ellipse">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5" name="椭圆 24">
            <a:extLst>
              <a:ext uri="{FF2B5EF4-FFF2-40B4-BE49-F238E27FC236}">
                <a16:creationId xmlns:a16="http://schemas.microsoft.com/office/drawing/2014/main" id="{107C5B7A-9017-4EAA-8969-859E52A6DAFA}"/>
              </a:ext>
            </a:extLst>
          </p:cNvPr>
          <p:cNvSpPr/>
          <p:nvPr/>
        </p:nvSpPr>
        <p:spPr>
          <a:xfrm>
            <a:off x="308409" y="4262676"/>
            <a:ext cx="347296" cy="347296"/>
          </a:xfrm>
          <a:prstGeom prst="ellipse">
            <a:avLst/>
          </a:prstGeom>
          <a:solidFill>
            <a:srgbClr val="A99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6" name="椭圆 25">
            <a:extLst>
              <a:ext uri="{FF2B5EF4-FFF2-40B4-BE49-F238E27FC236}">
                <a16:creationId xmlns:a16="http://schemas.microsoft.com/office/drawing/2014/main" id="{0AD871A6-28BF-4DCB-93AA-F1439D75B78B}"/>
              </a:ext>
            </a:extLst>
          </p:cNvPr>
          <p:cNvSpPr/>
          <p:nvPr/>
        </p:nvSpPr>
        <p:spPr>
          <a:xfrm>
            <a:off x="953699" y="337930"/>
            <a:ext cx="347296" cy="347296"/>
          </a:xfrm>
          <a:prstGeom prst="ellipse">
            <a:avLst/>
          </a:prstGeom>
          <a:solidFill>
            <a:srgbClr val="A99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7" name="椭圆 26">
            <a:extLst>
              <a:ext uri="{FF2B5EF4-FFF2-40B4-BE49-F238E27FC236}">
                <a16:creationId xmlns:a16="http://schemas.microsoft.com/office/drawing/2014/main" id="{C85EC5A9-DA05-496E-8106-0C49A3F4CFFA}"/>
              </a:ext>
            </a:extLst>
          </p:cNvPr>
          <p:cNvSpPr/>
          <p:nvPr/>
        </p:nvSpPr>
        <p:spPr>
          <a:xfrm>
            <a:off x="6228345" y="5725924"/>
            <a:ext cx="347296" cy="347296"/>
          </a:xfrm>
          <a:prstGeom prst="ellipse">
            <a:avLst/>
          </a:prstGeom>
          <a:solidFill>
            <a:srgbClr val="A99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pic>
        <p:nvPicPr>
          <p:cNvPr id="21" name="圖片 20">
            <a:extLst>
              <a:ext uri="{FF2B5EF4-FFF2-40B4-BE49-F238E27FC236}">
                <a16:creationId xmlns:a16="http://schemas.microsoft.com/office/drawing/2014/main" id="{05836352-FCC4-F74A-A6C5-D2EFEA0B08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68256">
            <a:off x="7511563" y="881433"/>
            <a:ext cx="4180329" cy="5516791"/>
          </a:xfrm>
          <a:prstGeom prst="rect">
            <a:avLst/>
          </a:prstGeom>
          <a:solidFill>
            <a:srgbClr val="FFFFFF">
              <a:shade val="85000"/>
            </a:srgbClr>
          </a:solidFill>
          <a:ln w="190500" cap="rnd">
            <a:solidFill>
              <a:srgbClr val="ECD9CA"/>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4" name="文字方塊 13">
            <a:extLst>
              <a:ext uri="{FF2B5EF4-FFF2-40B4-BE49-F238E27FC236}">
                <a16:creationId xmlns:a16="http://schemas.microsoft.com/office/drawing/2014/main" id="{104EAA7C-0C25-C843-93B0-58AB0CCF541B}"/>
              </a:ext>
            </a:extLst>
          </p:cNvPr>
          <p:cNvSpPr txBox="1"/>
          <p:nvPr/>
        </p:nvSpPr>
        <p:spPr>
          <a:xfrm>
            <a:off x="1881434" y="511578"/>
            <a:ext cx="5097714" cy="923330"/>
          </a:xfrm>
          <a:prstGeom prst="rect">
            <a:avLst/>
          </a:prstGeom>
          <a:noFill/>
        </p:spPr>
        <p:txBody>
          <a:bodyPr wrap="square" rtlCol="0" anchor="ctr">
            <a:spAutoFit/>
          </a:bodyPr>
          <a:lstStyle/>
          <a:p>
            <a:pPr algn="ctr"/>
            <a:r>
              <a:rPr kumimoji="1" lang="zh-Hant" altLang="en-US" sz="5400" dirty="0">
                <a:latin typeface="Heiti TC Medium" pitchFamily="2" charset="-128"/>
                <a:ea typeface="Heiti TC Medium" pitchFamily="2" charset="-128"/>
              </a:rPr>
              <a:t>推理要在晚餐後</a:t>
            </a:r>
            <a:endParaRPr kumimoji="1" lang="zh-TW" altLang="en-US" sz="5400" dirty="0">
              <a:latin typeface="Heiti TC Medium" pitchFamily="2" charset="-128"/>
              <a:ea typeface="Heiti TC Medium" pitchFamily="2" charset="-128"/>
            </a:endParaRPr>
          </a:p>
        </p:txBody>
      </p:sp>
      <p:sp>
        <p:nvSpPr>
          <p:cNvPr id="15" name="文字方塊 14">
            <a:extLst>
              <a:ext uri="{FF2B5EF4-FFF2-40B4-BE49-F238E27FC236}">
                <a16:creationId xmlns:a16="http://schemas.microsoft.com/office/drawing/2014/main" id="{5ECFE4A9-8D7A-E341-BB0B-9B0FFAD00595}"/>
              </a:ext>
            </a:extLst>
          </p:cNvPr>
          <p:cNvSpPr txBox="1"/>
          <p:nvPr/>
        </p:nvSpPr>
        <p:spPr>
          <a:xfrm>
            <a:off x="2063838" y="1830838"/>
            <a:ext cx="4732905" cy="2246769"/>
          </a:xfrm>
          <a:prstGeom prst="rect">
            <a:avLst/>
          </a:prstGeom>
          <a:noFill/>
        </p:spPr>
        <p:txBody>
          <a:bodyPr wrap="square" rtlCol="0">
            <a:spAutoFit/>
          </a:bodyPr>
          <a:lstStyle/>
          <a:p>
            <a:r>
              <a:rPr lang="zh-TW" altLang="en-US" sz="2000" dirty="0">
                <a:solidFill>
                  <a:srgbClr val="202124"/>
                </a:solidFill>
                <a:latin typeface="Microsoft JhengHei" panose="020B0604030504040204" pitchFamily="34" charset="-120"/>
                <a:ea typeface="Microsoft JhengHei" panose="020B0604030504040204" pitchFamily="34" charset="-120"/>
              </a:rPr>
              <a:t>故事以千金大小姐刑警與她的毒舌管家為主角，由欠缺常識的千金刑警麗子在現場調查凶案現場</a:t>
            </a:r>
            <a:r>
              <a:rPr lang="zh-TW" altLang="en-US" sz="2000" dirty="0">
                <a:latin typeface="Microsoft JhengHei" panose="020B0604030504040204" pitchFamily="34" charset="-120"/>
                <a:ea typeface="Microsoft JhengHei" panose="020B0604030504040204" pitchFamily="34" charset="-120"/>
              </a:rPr>
              <a:t>後</a:t>
            </a:r>
            <a:r>
              <a:rPr lang="zh-TW" altLang="en-US" sz="2000" dirty="0">
                <a:solidFill>
                  <a:srgbClr val="202124"/>
                </a:solidFill>
                <a:latin typeface="Microsoft JhengHei" panose="020B0604030504040204" pitchFamily="34" charset="-120"/>
                <a:ea typeface="Microsoft JhengHei" panose="020B0604030504040204" pitchFamily="34" charset="-120"/>
              </a:rPr>
              <a:t>，回家一邊吃</a:t>
            </a:r>
            <a:r>
              <a:rPr lang="zh-TW" altLang="en-US" sz="2000" dirty="0">
                <a:latin typeface="Microsoft JhengHei" panose="020B0604030504040204" pitchFamily="34" charset="-120"/>
                <a:ea typeface="Microsoft JhengHei" panose="020B0604030504040204" pitchFamily="34" charset="-120"/>
              </a:rPr>
              <a:t>晚餐</a:t>
            </a:r>
            <a:r>
              <a:rPr lang="zh-TW" altLang="en-US" sz="2000" dirty="0">
                <a:solidFill>
                  <a:srgbClr val="202124"/>
                </a:solidFill>
                <a:latin typeface="Microsoft JhengHei" panose="020B0604030504040204" pitchFamily="34" charset="-120"/>
                <a:ea typeface="Microsoft JhengHei" panose="020B0604030504040204" pitchFamily="34" charset="-120"/>
              </a:rPr>
              <a:t>一邊和在旁服侍的管家影山閒聊案情，再由影山一針見血地解開謎團。 本劇並加入影山變裝潛入凶案現場觀察麗子的行動，為原著所沒有的設定。</a:t>
            </a:r>
            <a:endParaRPr kumimoji="1" lang="zh-TW" altLang="en-US" sz="2000" dirty="0">
              <a:latin typeface="Microsoft JhengHei" panose="020B0604030504040204" pitchFamily="34" charset="-120"/>
              <a:ea typeface="Microsoft JhengHei" panose="020B0604030504040204" pitchFamily="34" charset="-120"/>
            </a:endParaRPr>
          </a:p>
        </p:txBody>
      </p:sp>
      <p:pic>
        <p:nvPicPr>
          <p:cNvPr id="28" name="圖片 27">
            <a:extLst>
              <a:ext uri="{FF2B5EF4-FFF2-40B4-BE49-F238E27FC236}">
                <a16:creationId xmlns:a16="http://schemas.microsoft.com/office/drawing/2014/main" id="{EB8BD0DB-02F0-9949-9DE0-B93355AA943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1953" l="10000" r="95234">
                        <a14:foregroundMark x1="40625" y1="91406" x2="47891" y2="92031"/>
                        <a14:foregroundMark x1="47891" y1="92031" x2="51953" y2="91875"/>
                        <a14:foregroundMark x1="82266" y1="81406" x2="84766" y2="82188"/>
                        <a14:foregroundMark x1="92266" y1="88828" x2="95234" y2="91094"/>
                      </a14:backgroundRemoval>
                    </a14:imgEffect>
                  </a14:imgLayer>
                </a14:imgProps>
              </a:ext>
              <a:ext uri="{28A0092B-C50C-407E-A947-70E740481C1C}">
                <a14:useLocalDpi xmlns:a14="http://schemas.microsoft.com/office/drawing/2010/main" val="0"/>
              </a:ext>
            </a:extLst>
          </a:blip>
          <a:stretch>
            <a:fillRect/>
          </a:stretch>
        </p:blipFill>
        <p:spPr>
          <a:xfrm rot="20483431">
            <a:off x="-212298" y="4303998"/>
            <a:ext cx="2596717" cy="2596717"/>
          </a:xfrm>
          <a:prstGeom prst="rect">
            <a:avLst/>
          </a:prstGeom>
        </p:spPr>
      </p:pic>
    </p:spTree>
    <p:extLst>
      <p:ext uri="{BB962C8B-B14F-4D97-AF65-F5344CB8AC3E}">
        <p14:creationId xmlns:p14="http://schemas.microsoft.com/office/powerpoint/2010/main" val="4111175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14">
            <a:extLst>
              <a:ext uri="{FF2B5EF4-FFF2-40B4-BE49-F238E27FC236}">
                <a16:creationId xmlns:a16="http://schemas.microsoft.com/office/drawing/2014/main" id="{9BA18363-DA41-4C76-81A4-4DCBC8EDA93F}"/>
              </a:ext>
            </a:extLst>
          </p:cNvPr>
          <p:cNvGrpSpPr/>
          <p:nvPr/>
        </p:nvGrpSpPr>
        <p:grpSpPr>
          <a:xfrm>
            <a:off x="1972708" y="4323024"/>
            <a:ext cx="10219292" cy="2567439"/>
            <a:chOff x="601673" y="2092002"/>
            <a:chExt cx="7940655" cy="1994967"/>
          </a:xfrm>
        </p:grpSpPr>
        <p:sp>
          <p:nvSpPr>
            <p:cNvPr id="41" name="Arc 4">
              <a:extLst>
                <a:ext uri="{FF2B5EF4-FFF2-40B4-BE49-F238E27FC236}">
                  <a16:creationId xmlns:a16="http://schemas.microsoft.com/office/drawing/2014/main" id="{9988BF98-4716-403F-A61E-4B1306264CD2}"/>
                </a:ext>
              </a:extLst>
            </p:cNvPr>
            <p:cNvSpPr/>
            <p:nvPr/>
          </p:nvSpPr>
          <p:spPr bwMode="auto">
            <a:xfrm>
              <a:off x="4572000" y="2101806"/>
              <a:ext cx="1985165" cy="1985163"/>
            </a:xfrm>
            <a:prstGeom prst="arc">
              <a:avLst>
                <a:gd name="adj1" fmla="val 6568"/>
                <a:gd name="adj2" fmla="val 10805652"/>
              </a:avLst>
            </a:prstGeom>
            <a:solidFill>
              <a:srgbClr val="A99F9D"/>
            </a:solidFill>
            <a:ln w="127000" cap="rnd">
              <a:noFill/>
            </a:ln>
            <a:effectLst/>
          </p:spPr>
          <p:style>
            <a:lnRef idx="1">
              <a:schemeClr val="accent1"/>
            </a:lnRef>
            <a:fillRef idx="0">
              <a:schemeClr val="accent1"/>
            </a:fillRef>
            <a:effectRef idx="0">
              <a:schemeClr val="accent1"/>
            </a:effectRef>
            <a:fontRef idx="minor">
              <a:schemeClr val="tx1"/>
            </a:fontRef>
          </p:style>
          <p:txBody>
            <a:bodyPr anchor="ctr"/>
            <a:lstStyle/>
            <a:p>
              <a:pPr algn="ctr" fontAlgn="auto" hangingPunct="0">
                <a:spcBef>
                  <a:spcPts val="0"/>
                </a:spcBef>
                <a:spcAft>
                  <a:spcPts val="0"/>
                </a:spcAft>
                <a:defRPr/>
              </a:pPr>
              <a:endParaRPr lang="en-US" sz="1600" dirty="0">
                <a:solidFill>
                  <a:schemeClr val="bg1">
                    <a:lumMod val="65000"/>
                  </a:schemeClr>
                </a:solidFill>
                <a:latin typeface="思源黑体 Medium" panose="020B0600000000000000" pitchFamily="34" charset="-122"/>
                <a:ea typeface="思源黑体 Medium" panose="020B0600000000000000" pitchFamily="34" charset="-122"/>
                <a:sym typeface="思源黑体 Medium" panose="020B0600000000000000" pitchFamily="34" charset="-122"/>
              </a:endParaRPr>
            </a:p>
          </p:txBody>
        </p:sp>
        <p:sp>
          <p:nvSpPr>
            <p:cNvPr id="44" name="Arc 5">
              <a:extLst>
                <a:ext uri="{FF2B5EF4-FFF2-40B4-BE49-F238E27FC236}">
                  <a16:creationId xmlns:a16="http://schemas.microsoft.com/office/drawing/2014/main" id="{E90E77CD-B22F-4566-ADBF-29FDF6EF4938}"/>
                </a:ext>
              </a:extLst>
            </p:cNvPr>
            <p:cNvSpPr/>
            <p:nvPr/>
          </p:nvSpPr>
          <p:spPr bwMode="auto">
            <a:xfrm>
              <a:off x="601673" y="2101806"/>
              <a:ext cx="1985165" cy="1985163"/>
            </a:xfrm>
            <a:prstGeom prst="arc">
              <a:avLst>
                <a:gd name="adj1" fmla="val 7525"/>
                <a:gd name="adj2" fmla="val 10806263"/>
              </a:avLst>
            </a:prstGeom>
            <a:solidFill>
              <a:srgbClr val="ECD9CA"/>
            </a:solidFill>
            <a:ln w="127000" cap="rnd">
              <a:noFill/>
            </a:ln>
            <a:effectLst/>
          </p:spPr>
          <p:style>
            <a:lnRef idx="1">
              <a:schemeClr val="accent1"/>
            </a:lnRef>
            <a:fillRef idx="0">
              <a:schemeClr val="accent1"/>
            </a:fillRef>
            <a:effectRef idx="0">
              <a:schemeClr val="accent1"/>
            </a:effectRef>
            <a:fontRef idx="minor">
              <a:schemeClr val="tx1"/>
            </a:fontRef>
          </p:style>
          <p:txBody>
            <a:bodyPr anchor="ctr"/>
            <a:lstStyle/>
            <a:p>
              <a:pPr algn="ctr" fontAlgn="auto" hangingPunct="0">
                <a:spcBef>
                  <a:spcPts val="0"/>
                </a:spcBef>
                <a:spcAft>
                  <a:spcPts val="0"/>
                </a:spcAft>
                <a:defRPr/>
              </a:pPr>
              <a:endParaRPr lang="en-US" sz="1600" dirty="0">
                <a:solidFill>
                  <a:schemeClr val="bg1">
                    <a:lumMod val="65000"/>
                  </a:schemeClr>
                </a:solidFill>
                <a:latin typeface="思源黑体 Medium" panose="020B0600000000000000" pitchFamily="34" charset="-122"/>
                <a:ea typeface="思源黑体 Medium" panose="020B0600000000000000" pitchFamily="34" charset="-122"/>
                <a:sym typeface="思源黑体 Medium" panose="020B0600000000000000" pitchFamily="34" charset="-122"/>
              </a:endParaRPr>
            </a:p>
          </p:txBody>
        </p:sp>
        <p:sp>
          <p:nvSpPr>
            <p:cNvPr id="45" name="Arc 6">
              <a:extLst>
                <a:ext uri="{FF2B5EF4-FFF2-40B4-BE49-F238E27FC236}">
                  <a16:creationId xmlns:a16="http://schemas.microsoft.com/office/drawing/2014/main" id="{B7BCC9A2-EEDA-4FE9-A3B8-8A00C505DB20}"/>
                </a:ext>
              </a:extLst>
            </p:cNvPr>
            <p:cNvSpPr/>
            <p:nvPr/>
          </p:nvSpPr>
          <p:spPr bwMode="auto">
            <a:xfrm rot="10800000">
              <a:off x="2586838" y="2092002"/>
              <a:ext cx="1985163" cy="1985163"/>
            </a:xfrm>
            <a:prstGeom prst="arc">
              <a:avLst>
                <a:gd name="adj1" fmla="val 21575380"/>
                <a:gd name="adj2" fmla="val 10806753"/>
              </a:avLst>
            </a:prstGeom>
            <a:solidFill>
              <a:srgbClr val="BCC7BF"/>
            </a:solidFill>
            <a:ln w="127000" cap="rnd">
              <a:noFill/>
            </a:ln>
            <a:effectLst/>
          </p:spPr>
          <p:style>
            <a:lnRef idx="1">
              <a:schemeClr val="accent1"/>
            </a:lnRef>
            <a:fillRef idx="0">
              <a:schemeClr val="accent1"/>
            </a:fillRef>
            <a:effectRef idx="0">
              <a:schemeClr val="accent1"/>
            </a:effectRef>
            <a:fontRef idx="minor">
              <a:schemeClr val="tx1"/>
            </a:fontRef>
          </p:style>
          <p:txBody>
            <a:bodyPr anchor="ctr"/>
            <a:lstStyle/>
            <a:p>
              <a:pPr algn="ctr" fontAlgn="auto" hangingPunct="0">
                <a:spcBef>
                  <a:spcPts val="0"/>
                </a:spcBef>
                <a:spcAft>
                  <a:spcPts val="0"/>
                </a:spcAft>
                <a:defRPr/>
              </a:pPr>
              <a:endParaRPr lang="en-US" sz="1600" dirty="0">
                <a:solidFill>
                  <a:schemeClr val="bg1">
                    <a:lumMod val="65000"/>
                  </a:schemeClr>
                </a:solidFill>
                <a:latin typeface="思源黑体 Medium" panose="020B0600000000000000" pitchFamily="34" charset="-122"/>
                <a:ea typeface="思源黑体 Medium" panose="020B0600000000000000" pitchFamily="34" charset="-122"/>
                <a:sym typeface="思源黑体 Medium" panose="020B0600000000000000" pitchFamily="34" charset="-122"/>
              </a:endParaRPr>
            </a:p>
          </p:txBody>
        </p:sp>
        <p:sp>
          <p:nvSpPr>
            <p:cNvPr id="46" name="Arc 7">
              <a:extLst>
                <a:ext uri="{FF2B5EF4-FFF2-40B4-BE49-F238E27FC236}">
                  <a16:creationId xmlns:a16="http://schemas.microsoft.com/office/drawing/2014/main" id="{8D7EE34D-56C0-4DC1-80CD-3BCCA80BC699}"/>
                </a:ext>
              </a:extLst>
            </p:cNvPr>
            <p:cNvSpPr/>
            <p:nvPr/>
          </p:nvSpPr>
          <p:spPr bwMode="auto">
            <a:xfrm rot="10800000">
              <a:off x="6557165" y="2092002"/>
              <a:ext cx="1985163" cy="1985163"/>
            </a:xfrm>
            <a:prstGeom prst="arc">
              <a:avLst>
                <a:gd name="adj1" fmla="val 21575180"/>
                <a:gd name="adj2" fmla="val 10806263"/>
              </a:avLst>
            </a:prstGeom>
            <a:solidFill>
              <a:srgbClr val="C6B0A0"/>
            </a:solidFill>
            <a:ln w="127000" cap="rnd">
              <a:noFill/>
            </a:ln>
            <a:effectLst/>
          </p:spPr>
          <p:style>
            <a:lnRef idx="1">
              <a:schemeClr val="accent1"/>
            </a:lnRef>
            <a:fillRef idx="0">
              <a:schemeClr val="accent1"/>
            </a:fillRef>
            <a:effectRef idx="0">
              <a:schemeClr val="accent1"/>
            </a:effectRef>
            <a:fontRef idx="minor">
              <a:schemeClr val="tx1"/>
            </a:fontRef>
          </p:style>
          <p:txBody>
            <a:bodyPr anchor="ctr"/>
            <a:lstStyle/>
            <a:p>
              <a:pPr algn="ctr" fontAlgn="auto" hangingPunct="0">
                <a:spcBef>
                  <a:spcPts val="0"/>
                </a:spcBef>
                <a:spcAft>
                  <a:spcPts val="0"/>
                </a:spcAft>
                <a:defRPr/>
              </a:pPr>
              <a:endParaRPr lang="en-US" sz="1600">
                <a:solidFill>
                  <a:schemeClr val="bg1">
                    <a:lumMod val="65000"/>
                  </a:schemeClr>
                </a:solidFill>
                <a:latin typeface="思源黑体 Medium" panose="020B0600000000000000" pitchFamily="34" charset="-122"/>
                <a:ea typeface="思源黑体 Medium" panose="020B0600000000000000" pitchFamily="34" charset="-122"/>
                <a:sym typeface="思源黑体 Medium" panose="020B0600000000000000" pitchFamily="34" charset="-122"/>
              </a:endParaRPr>
            </a:p>
          </p:txBody>
        </p:sp>
        <p:sp>
          <p:nvSpPr>
            <p:cNvPr id="47" name="Rectangle 12">
              <a:extLst>
                <a:ext uri="{FF2B5EF4-FFF2-40B4-BE49-F238E27FC236}">
                  <a16:creationId xmlns:a16="http://schemas.microsoft.com/office/drawing/2014/main" id="{F251E02B-D662-4A87-8762-CE52C4BE9BBE}"/>
                </a:ext>
              </a:extLst>
            </p:cNvPr>
            <p:cNvSpPr/>
            <p:nvPr/>
          </p:nvSpPr>
          <p:spPr>
            <a:xfrm>
              <a:off x="3379684" y="2454116"/>
              <a:ext cx="143541" cy="263065"/>
            </a:xfrm>
            <a:prstGeom prst="rect">
              <a:avLst/>
            </a:prstGeom>
            <a:ln>
              <a:noFill/>
            </a:ln>
          </p:spPr>
          <p:txBody>
            <a:bodyPr wrap="none">
              <a:spAutoFit/>
            </a:bodyPr>
            <a:lstStyle/>
            <a:p>
              <a:endParaRPr lang="id-ID" sz="1600" dirty="0">
                <a:solidFill>
                  <a:schemeClr val="bg1">
                    <a:lumMod val="65000"/>
                  </a:schemeClr>
                </a:solidFill>
                <a:latin typeface="思源黑体 Medium" panose="020B0600000000000000" pitchFamily="34" charset="-122"/>
                <a:ea typeface="思源黑体 Medium" panose="020B0600000000000000" pitchFamily="34" charset="-122"/>
                <a:sym typeface="思源黑体 Medium" panose="020B0600000000000000" pitchFamily="34" charset="-122"/>
              </a:endParaRPr>
            </a:p>
          </p:txBody>
        </p:sp>
        <p:sp>
          <p:nvSpPr>
            <p:cNvPr id="48" name="Rectangle 13">
              <a:extLst>
                <a:ext uri="{FF2B5EF4-FFF2-40B4-BE49-F238E27FC236}">
                  <a16:creationId xmlns:a16="http://schemas.microsoft.com/office/drawing/2014/main" id="{20B1425E-4CAC-4119-B55C-05596969FC3B}"/>
                </a:ext>
              </a:extLst>
            </p:cNvPr>
            <p:cNvSpPr/>
            <p:nvPr/>
          </p:nvSpPr>
          <p:spPr>
            <a:xfrm>
              <a:off x="7313143" y="2454116"/>
              <a:ext cx="143541" cy="263065"/>
            </a:xfrm>
            <a:prstGeom prst="rect">
              <a:avLst/>
            </a:prstGeom>
            <a:ln>
              <a:noFill/>
            </a:ln>
          </p:spPr>
          <p:txBody>
            <a:bodyPr wrap="none">
              <a:spAutoFit/>
            </a:bodyPr>
            <a:lstStyle/>
            <a:p>
              <a:endParaRPr lang="id-ID" sz="1600" dirty="0">
                <a:solidFill>
                  <a:schemeClr val="bg1">
                    <a:lumMod val="65000"/>
                  </a:schemeClr>
                </a:solidFill>
                <a:latin typeface="思源黑体 Medium" panose="020B0600000000000000" pitchFamily="34" charset="-122"/>
                <a:ea typeface="思源黑体 Medium" panose="020B0600000000000000" pitchFamily="34" charset="-122"/>
                <a:sym typeface="思源黑体 Medium" panose="020B0600000000000000" pitchFamily="34" charset="-122"/>
              </a:endParaRPr>
            </a:p>
          </p:txBody>
        </p:sp>
      </p:grpSp>
      <p:sp>
        <p:nvSpPr>
          <p:cNvPr id="4" name="文字方塊 3">
            <a:extLst>
              <a:ext uri="{FF2B5EF4-FFF2-40B4-BE49-F238E27FC236}">
                <a16:creationId xmlns:a16="http://schemas.microsoft.com/office/drawing/2014/main" id="{C8856B68-58F0-1443-841A-44580822B540}"/>
              </a:ext>
            </a:extLst>
          </p:cNvPr>
          <p:cNvSpPr txBox="1"/>
          <p:nvPr/>
        </p:nvSpPr>
        <p:spPr>
          <a:xfrm>
            <a:off x="5825121" y="795130"/>
            <a:ext cx="3657600" cy="923330"/>
          </a:xfrm>
          <a:prstGeom prst="rect">
            <a:avLst/>
          </a:prstGeom>
          <a:noFill/>
        </p:spPr>
        <p:txBody>
          <a:bodyPr wrap="square" rtlCol="0" anchor="ctr">
            <a:spAutoFit/>
          </a:bodyPr>
          <a:lstStyle/>
          <a:p>
            <a:pPr algn="ctr"/>
            <a:r>
              <a:rPr kumimoji="1" lang="zh-Hant" altLang="en-US" sz="5400" dirty="0">
                <a:latin typeface="Heiti TC Medium" pitchFamily="2" charset="-128"/>
                <a:ea typeface="Heiti TC Medium" pitchFamily="2" charset="-128"/>
              </a:rPr>
              <a:t>鹿 鼎 記</a:t>
            </a:r>
            <a:endParaRPr kumimoji="1" lang="zh-TW" altLang="en-US" sz="5400" dirty="0">
              <a:latin typeface="Heiti TC Medium" pitchFamily="2" charset="-128"/>
              <a:ea typeface="Heiti TC Medium" pitchFamily="2" charset="-128"/>
            </a:endParaRPr>
          </a:p>
        </p:txBody>
      </p:sp>
      <p:pic>
        <p:nvPicPr>
          <p:cNvPr id="7" name="圖片 6">
            <a:extLst>
              <a:ext uri="{FF2B5EF4-FFF2-40B4-BE49-F238E27FC236}">
                <a16:creationId xmlns:a16="http://schemas.microsoft.com/office/drawing/2014/main" id="{2E916E48-02F5-CC4A-BAFA-2FD92415BB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05949">
            <a:off x="865361" y="702009"/>
            <a:ext cx="3863056" cy="5427838"/>
          </a:xfrm>
          <a:prstGeom prst="rect">
            <a:avLst/>
          </a:prstGeom>
        </p:spPr>
      </p:pic>
      <p:sp>
        <p:nvSpPr>
          <p:cNvPr id="2" name="文字方塊 1">
            <a:extLst>
              <a:ext uri="{FF2B5EF4-FFF2-40B4-BE49-F238E27FC236}">
                <a16:creationId xmlns:a16="http://schemas.microsoft.com/office/drawing/2014/main" id="{CBC3AC68-2AAA-EC45-8C48-F5ACDD086393}"/>
              </a:ext>
            </a:extLst>
          </p:cNvPr>
          <p:cNvSpPr txBox="1"/>
          <p:nvPr/>
        </p:nvSpPr>
        <p:spPr>
          <a:xfrm>
            <a:off x="5825121" y="1879892"/>
            <a:ext cx="4784969" cy="3970318"/>
          </a:xfrm>
          <a:prstGeom prst="rect">
            <a:avLst/>
          </a:prstGeom>
          <a:noFill/>
        </p:spPr>
        <p:txBody>
          <a:bodyPr wrap="square" rtlCol="0">
            <a:spAutoFit/>
          </a:bodyPr>
          <a:lstStyle/>
          <a:p>
            <a:r>
              <a:rPr lang="en-US" altLang="zh-TW" dirty="0">
                <a:latin typeface="Microsoft JhengHei" panose="020B0604030504040204" pitchFamily="34" charset="-120"/>
                <a:ea typeface="Microsoft JhengHei" panose="020B0604030504040204" pitchFamily="34" charset="-120"/>
              </a:rPr>
              <a:t>《</a:t>
            </a:r>
            <a:r>
              <a:rPr lang="zh-TW" altLang="en-US" b="1" dirty="0">
                <a:latin typeface="Microsoft JhengHei" panose="020B0604030504040204" pitchFamily="34" charset="-120"/>
                <a:ea typeface="Microsoft JhengHei" panose="020B0604030504040204" pitchFamily="34" charset="-120"/>
              </a:rPr>
              <a:t>鹿鼎記</a:t>
            </a:r>
            <a:r>
              <a:rPr lang="en-US" altLang="zh-TW" dirty="0">
                <a:latin typeface="Microsoft JhengHei" panose="020B0604030504040204" pitchFamily="34" charset="-120"/>
                <a:ea typeface="Microsoft JhengHei" panose="020B0604030504040204" pitchFamily="34" charset="-120"/>
              </a:rPr>
              <a:t>》</a:t>
            </a:r>
            <a:r>
              <a:rPr lang="zh-TW" altLang="en-US" dirty="0">
                <a:latin typeface="Microsoft JhengHei" panose="020B0604030504040204" pitchFamily="34" charset="-120"/>
                <a:ea typeface="Microsoft JhengHei" panose="020B0604030504040204" pitchFamily="34" charset="-120"/>
              </a:rPr>
              <a:t>是一部拍攝於</a:t>
            </a:r>
            <a:r>
              <a:rPr lang="en-US" altLang="zh-TW" dirty="0">
                <a:latin typeface="Microsoft JhengHei" panose="020B0604030504040204" pitchFamily="34" charset="-120"/>
                <a:ea typeface="Microsoft JhengHei" panose="020B0604030504040204" pitchFamily="34" charset="-120"/>
              </a:rPr>
              <a:t>1992</a:t>
            </a:r>
            <a:r>
              <a:rPr lang="zh-TW" altLang="en-US" dirty="0">
                <a:latin typeface="Microsoft JhengHei" panose="020B0604030504040204" pitchFamily="34" charset="-120"/>
                <a:ea typeface="Microsoft JhengHei" panose="020B0604030504040204" pitchFamily="34" charset="-120"/>
              </a:rPr>
              <a:t>年香</a:t>
            </a:r>
            <a:r>
              <a:rPr lang="zh-Hant" altLang="en-US" dirty="0">
                <a:latin typeface="Microsoft JhengHei" panose="020B0604030504040204" pitchFamily="34" charset="-120"/>
                <a:ea typeface="Microsoft JhengHei" panose="020B0604030504040204" pitchFamily="34" charset="-120"/>
              </a:rPr>
              <a:t>喜劇電影</a:t>
            </a:r>
            <a:r>
              <a:rPr lang="zh-TW" altLang="en-US" dirty="0">
                <a:latin typeface="Microsoft JhengHei" panose="020B0604030504040204" pitchFamily="34" charset="-120"/>
                <a:ea typeface="Microsoft JhengHei" panose="020B0604030504040204" pitchFamily="34" charset="-120"/>
              </a:rPr>
              <a:t>，影片取材於</a:t>
            </a:r>
            <a:r>
              <a:rPr lang="zh-Hant" altLang="en-US" dirty="0">
                <a:latin typeface="Microsoft JhengHei" panose="020B0604030504040204" pitchFamily="34" charset="-120"/>
                <a:ea typeface="Microsoft JhengHei" panose="020B0604030504040204" pitchFamily="34" charset="-120"/>
              </a:rPr>
              <a:t>金庸</a:t>
            </a:r>
            <a:r>
              <a:rPr lang="zh-TW" altLang="en-US" dirty="0">
                <a:latin typeface="Microsoft JhengHei" panose="020B0604030504040204" pitchFamily="34" charset="-120"/>
                <a:ea typeface="Microsoft JhengHei" panose="020B0604030504040204" pitchFamily="34" charset="-120"/>
              </a:rPr>
              <a:t>的武俠小說</a:t>
            </a:r>
            <a:r>
              <a:rPr lang="en-US" altLang="zh-TW" dirty="0">
                <a:latin typeface="Microsoft JhengHei" panose="020B0604030504040204" pitchFamily="34" charset="-120"/>
                <a:ea typeface="Microsoft JhengHei" panose="020B0604030504040204" pitchFamily="34" charset="-120"/>
              </a:rPr>
              <a:t>《</a:t>
            </a:r>
            <a:r>
              <a:rPr lang="zh-Hant" altLang="en-US" dirty="0">
                <a:latin typeface="Microsoft JhengHei" panose="020B0604030504040204" pitchFamily="34" charset="-120"/>
                <a:ea typeface="Microsoft JhengHei" panose="020B0604030504040204" pitchFamily="34" charset="-120"/>
              </a:rPr>
              <a:t>鹿鼎記</a:t>
            </a:r>
            <a:r>
              <a:rPr lang="en-US" altLang="zh-TW" dirty="0">
                <a:latin typeface="Microsoft JhengHei" panose="020B0604030504040204" pitchFamily="34" charset="-120"/>
                <a:ea typeface="Microsoft JhengHei" panose="020B0604030504040204" pitchFamily="34" charset="-120"/>
              </a:rPr>
              <a:t>》</a:t>
            </a:r>
            <a:r>
              <a:rPr lang="zh-TW" altLang="en-US" dirty="0">
                <a:latin typeface="Microsoft JhengHei" panose="020B0604030504040204" pitchFamily="34" charset="-120"/>
                <a:ea typeface="Microsoft JhengHei" panose="020B0604030504040204" pitchFamily="34" charset="-120"/>
              </a:rPr>
              <a:t>。該影片為周氏電影多產期的經典之作，故事曲折離奇，爆笑十足。在</a:t>
            </a:r>
            <a:r>
              <a:rPr lang="en-US" altLang="zh-TW" dirty="0">
                <a:latin typeface="Microsoft JhengHei" panose="020B0604030504040204" pitchFamily="34" charset="-120"/>
                <a:ea typeface="Microsoft JhengHei" panose="020B0604030504040204" pitchFamily="34" charset="-120"/>
              </a:rPr>
              <a:t>1992</a:t>
            </a:r>
            <a:r>
              <a:rPr lang="zh-TW" altLang="en-US" dirty="0">
                <a:latin typeface="Microsoft JhengHei" panose="020B0604030504040204" pitchFamily="34" charset="-120"/>
                <a:ea typeface="Microsoft JhengHei" panose="020B0604030504040204" pitchFamily="34" charset="-120"/>
              </a:rPr>
              <a:t>年其香港票房成績為該年前五名，在香港以外市場亦深受歡迎。影片由王晶</a:t>
            </a:r>
            <a:r>
              <a:rPr lang="zh-Hant" altLang="en-US" dirty="0">
                <a:latin typeface="Microsoft JhengHei" panose="020B0604030504040204" pitchFamily="34" charset="-120"/>
                <a:ea typeface="Microsoft JhengHei" panose="020B0604030504040204" pitchFamily="34" charset="-120"/>
              </a:rPr>
              <a:t>執導</a:t>
            </a:r>
            <a:r>
              <a:rPr lang="zh-TW" altLang="en-US" dirty="0">
                <a:latin typeface="Microsoft JhengHei" panose="020B0604030504040204" pitchFamily="34" charset="-120"/>
                <a:ea typeface="Microsoft JhengHei" panose="020B0604030504040204" pitchFamily="34" charset="-120"/>
              </a:rPr>
              <a:t>，周星</a:t>
            </a:r>
            <a:r>
              <a:rPr lang="zh-Hant" altLang="en-US" dirty="0">
                <a:latin typeface="Microsoft JhengHei" panose="020B0604030504040204" pitchFamily="34" charset="-120"/>
                <a:ea typeface="Microsoft JhengHei" panose="020B0604030504040204" pitchFamily="34" charset="-120"/>
              </a:rPr>
              <a:t>馳</a:t>
            </a:r>
            <a:r>
              <a:rPr lang="zh-TW" altLang="en-US" dirty="0">
                <a:latin typeface="Microsoft JhengHei" panose="020B0604030504040204" pitchFamily="34" charset="-120"/>
                <a:ea typeface="Microsoft JhengHei" panose="020B0604030504040204" pitchFamily="34" charset="-120"/>
              </a:rPr>
              <a:t>、</a:t>
            </a:r>
            <a:r>
              <a:rPr lang="zh-Hant" altLang="en-US" dirty="0">
                <a:latin typeface="Microsoft JhengHei" panose="020B0604030504040204" pitchFamily="34" charset="-120"/>
                <a:ea typeface="Microsoft JhengHei" panose="020B0604030504040204" pitchFamily="34" charset="-120"/>
              </a:rPr>
              <a:t>吳孟達</a:t>
            </a:r>
            <a:r>
              <a:rPr lang="zh-TW" altLang="en-US" dirty="0">
                <a:latin typeface="Microsoft JhengHei" panose="020B0604030504040204" pitchFamily="34" charset="-120"/>
                <a:ea typeface="Microsoft JhengHei" panose="020B0604030504040204" pitchFamily="34" charset="-120"/>
              </a:rPr>
              <a:t>、温兆</a:t>
            </a:r>
            <a:r>
              <a:rPr lang="zh-Hant" altLang="en-US" dirty="0">
                <a:latin typeface="Microsoft JhengHei" panose="020B0604030504040204" pitchFamily="34" charset="-120"/>
                <a:ea typeface="Microsoft JhengHei" panose="020B0604030504040204" pitchFamily="34" charset="-120"/>
              </a:rPr>
              <a:t>倫</a:t>
            </a:r>
            <a:r>
              <a:rPr lang="zh-TW" altLang="en-US" dirty="0">
                <a:latin typeface="Microsoft JhengHei" panose="020B0604030504040204" pitchFamily="34" charset="-120"/>
                <a:ea typeface="Microsoft JhengHei" panose="020B0604030504040204" pitchFamily="34" charset="-120"/>
              </a:rPr>
              <a:t>、林青霞 、 李嘉欣、袁</a:t>
            </a:r>
            <a:r>
              <a:rPr lang="zh-Hant" altLang="en-US" dirty="0">
                <a:latin typeface="Microsoft JhengHei" panose="020B0604030504040204" pitchFamily="34" charset="-120"/>
                <a:ea typeface="Microsoft JhengHei" panose="020B0604030504040204" pitchFamily="34" charset="-120"/>
              </a:rPr>
              <a:t>潔瑩</a:t>
            </a:r>
            <a:r>
              <a:rPr lang="zh-TW" altLang="en-US" dirty="0">
                <a:latin typeface="Microsoft JhengHei" panose="020B0604030504040204" pitchFamily="34" charset="-120"/>
                <a:ea typeface="Microsoft JhengHei" panose="020B0604030504040204" pitchFamily="34" charset="-120"/>
              </a:rPr>
              <a:t>、邱淑</a:t>
            </a:r>
            <a:r>
              <a:rPr lang="zh-Hant" altLang="en-US" dirty="0">
                <a:latin typeface="Microsoft JhengHei" panose="020B0604030504040204" pitchFamily="34" charset="-120"/>
                <a:ea typeface="Microsoft JhengHei" panose="020B0604030504040204" pitchFamily="34" charset="-120"/>
              </a:rPr>
              <a:t>貞</a:t>
            </a:r>
            <a:r>
              <a:rPr lang="zh-TW" altLang="en-US" dirty="0">
                <a:latin typeface="Microsoft JhengHei" panose="020B0604030504040204" pitchFamily="34" charset="-120"/>
                <a:ea typeface="Microsoft JhengHei" panose="020B0604030504040204" pitchFamily="34" charset="-120"/>
              </a:rPr>
              <a:t>、</a:t>
            </a:r>
            <a:r>
              <a:rPr lang="zh-Hant" altLang="en-US" dirty="0">
                <a:latin typeface="Microsoft JhengHei" panose="020B0604030504040204" pitchFamily="34" charset="-120"/>
                <a:ea typeface="Microsoft JhengHei" panose="020B0604030504040204" pitchFamily="34" charset="-120"/>
              </a:rPr>
              <a:t>陳</a:t>
            </a:r>
            <a:r>
              <a:rPr lang="zh-TW" altLang="en-US" dirty="0">
                <a:latin typeface="Microsoft JhengHei" panose="020B0604030504040204" pitchFamily="34" charset="-120"/>
                <a:ea typeface="Microsoft JhengHei" panose="020B0604030504040204" pitchFamily="34" charset="-120"/>
              </a:rPr>
              <a:t>德容等联合出演。影片</a:t>
            </a:r>
            <a:r>
              <a:rPr lang="zh-Hant" altLang="en-US" dirty="0">
                <a:latin typeface="Microsoft JhengHei" panose="020B0604030504040204" pitchFamily="34" charset="-120"/>
                <a:ea typeface="Microsoft JhengHei" panose="020B0604030504040204" pitchFamily="34" charset="-120"/>
              </a:rPr>
              <a:t>講述</a:t>
            </a:r>
            <a:r>
              <a:rPr lang="zh-TW" altLang="en-US" dirty="0">
                <a:latin typeface="Microsoft JhengHei" panose="020B0604030504040204" pitchFamily="34" charset="-120"/>
                <a:ea typeface="Microsoft JhengHei" panose="020B0604030504040204" pitchFamily="34" charset="-120"/>
              </a:rPr>
              <a:t>清朝初期，康熙皇帝年少，奸臣</a:t>
            </a:r>
            <a:r>
              <a:rPr lang="zh-Hant" altLang="en-US" dirty="0">
                <a:latin typeface="Microsoft JhengHei" panose="020B0604030504040204" pitchFamily="34" charset="-120"/>
                <a:ea typeface="Microsoft JhengHei" panose="020B0604030504040204" pitchFamily="34" charset="-120"/>
              </a:rPr>
              <a:t>鱉</a:t>
            </a:r>
            <a:r>
              <a:rPr lang="zh-TW" altLang="en-US" dirty="0">
                <a:latin typeface="Microsoft JhengHei" panose="020B0604030504040204" pitchFamily="34" charset="-120"/>
                <a:ea typeface="Microsoft JhengHei" panose="020B0604030504040204" pitchFamily="34" charset="-120"/>
              </a:rPr>
              <a:t>拜</a:t>
            </a:r>
            <a:r>
              <a:rPr lang="zh-Hant" altLang="en-US" dirty="0">
                <a:latin typeface="Microsoft JhengHei" panose="020B0604030504040204" pitchFamily="34" charset="-120"/>
                <a:ea typeface="Microsoft JhengHei" panose="020B0604030504040204" pitchFamily="34" charset="-120"/>
              </a:rPr>
              <a:t>從</a:t>
            </a:r>
            <a:r>
              <a:rPr lang="zh-TW" altLang="en-US" dirty="0">
                <a:latin typeface="Microsoft JhengHei" panose="020B0604030504040204" pitchFamily="34" charset="-120"/>
                <a:ea typeface="Microsoft JhengHei" panose="020B0604030504040204" pitchFamily="34" charset="-120"/>
              </a:rPr>
              <a:t>中控制政</a:t>
            </a:r>
            <a:r>
              <a:rPr lang="zh-Hant" altLang="en-US" dirty="0">
                <a:latin typeface="Microsoft JhengHei" panose="020B0604030504040204" pitchFamily="34" charset="-120"/>
                <a:ea typeface="Microsoft JhengHei" panose="020B0604030504040204" pitchFamily="34" charset="-120"/>
              </a:rPr>
              <a:t>權</a:t>
            </a:r>
            <a:r>
              <a:rPr lang="zh-TW" altLang="en-US" dirty="0">
                <a:latin typeface="Microsoft JhengHei" panose="020B0604030504040204" pitchFamily="34" charset="-120"/>
                <a:ea typeface="Microsoft JhengHei" panose="020B0604030504040204" pitchFamily="34" charset="-120"/>
              </a:rPr>
              <a:t>。</a:t>
            </a:r>
            <a:r>
              <a:rPr lang="zh-Hant" altLang="en-US" dirty="0">
                <a:latin typeface="Microsoft JhengHei" panose="020B0604030504040204" pitchFamily="34" charset="-120"/>
                <a:ea typeface="Microsoft JhengHei" panose="020B0604030504040204" pitchFamily="34" charset="-120"/>
              </a:rPr>
              <a:t>韋小寶</a:t>
            </a:r>
            <a:r>
              <a:rPr lang="zh-TW" altLang="en-US" dirty="0">
                <a:latin typeface="Microsoft JhengHei" panose="020B0604030504040204" pitchFamily="34" charset="-120"/>
                <a:ea typeface="Microsoft JhengHei" panose="020B0604030504040204" pitchFamily="34" charset="-120"/>
              </a:rPr>
              <a:t>有幸加入推翻清朝的民间 </a:t>
            </a:r>
            <a:r>
              <a:rPr lang="zh-Hant" altLang="en-US" dirty="0">
                <a:latin typeface="Microsoft JhengHei" panose="020B0604030504040204" pitchFamily="34" charset="-120"/>
                <a:ea typeface="Microsoft JhengHei" panose="020B0604030504040204" pitchFamily="34" charset="-120"/>
              </a:rPr>
              <a:t>組織</a:t>
            </a:r>
            <a:r>
              <a:rPr lang="zh-TW" altLang="en-US" dirty="0">
                <a:latin typeface="Microsoft JhengHei" panose="020B0604030504040204" pitchFamily="34" charset="-120"/>
                <a:ea typeface="Microsoft JhengHei" panose="020B0604030504040204" pitchFamily="34" charset="-120"/>
              </a:rPr>
              <a:t>“</a:t>
            </a:r>
            <a:r>
              <a:rPr lang="zh-Hant" altLang="en-US" dirty="0">
                <a:latin typeface="Microsoft JhengHei" panose="020B0604030504040204" pitchFamily="34" charset="-120"/>
                <a:ea typeface="Microsoft JhengHei" panose="020B0604030504040204" pitchFamily="34" charset="-120"/>
              </a:rPr>
              <a:t>天地會</a:t>
            </a:r>
            <a:r>
              <a:rPr lang="zh-TW" altLang="en-US" dirty="0">
                <a:latin typeface="Microsoft JhengHei" panose="020B0604030504040204" pitchFamily="34" charset="-120"/>
                <a:ea typeface="Microsoft JhengHei" panose="020B0604030504040204" pitchFamily="34" charset="-120"/>
              </a:rPr>
              <a:t>”被派到王宫</a:t>
            </a:r>
            <a:r>
              <a:rPr lang="zh-Hant" altLang="en-US" dirty="0">
                <a:latin typeface="Microsoft JhengHei" panose="020B0604030504040204" pitchFamily="34" charset="-120"/>
                <a:ea typeface="Microsoft JhengHei" panose="020B0604030504040204" pitchFamily="34" charset="-120"/>
              </a:rPr>
              <a:t>當</a:t>
            </a:r>
            <a:r>
              <a:rPr lang="zh-TW" altLang="en-US" dirty="0">
                <a:latin typeface="Microsoft JhengHei" panose="020B0604030504040204" pitchFamily="34" charset="-120"/>
                <a:ea typeface="Microsoft JhengHei" panose="020B0604030504040204" pitchFamily="34" charset="-120"/>
              </a:rPr>
              <a:t>卧底，偷取藏有清朝秘密的四十二章</a:t>
            </a:r>
            <a:r>
              <a:rPr lang="zh-Hant" altLang="en-US" dirty="0">
                <a:latin typeface="Microsoft JhengHei" panose="020B0604030504040204" pitchFamily="34" charset="-120"/>
                <a:ea typeface="Microsoft JhengHei" panose="020B0604030504040204" pitchFamily="34" charset="-120"/>
              </a:rPr>
              <a:t>經</a:t>
            </a:r>
            <a:r>
              <a:rPr lang="zh-TW" altLang="en-US" dirty="0">
                <a:latin typeface="Microsoft JhengHei" panose="020B0604030504040204" pitchFamily="34" charset="-120"/>
                <a:ea typeface="Microsoft JhengHei" panose="020B0604030504040204" pitchFamily="34" charset="-120"/>
              </a:rPr>
              <a:t>。</a:t>
            </a:r>
            <a:r>
              <a:rPr lang="zh-Hant" altLang="en-US" dirty="0">
                <a:latin typeface="Microsoft JhengHei" panose="020B0604030504040204" pitchFamily="34" charset="-120"/>
                <a:ea typeface="Microsoft JhengHei" panose="020B0604030504040204" pitchFamily="34" charset="-120"/>
              </a:rPr>
              <a:t>韋小寶</a:t>
            </a:r>
            <a:r>
              <a:rPr lang="zh-TW" altLang="en-US" dirty="0">
                <a:latin typeface="Microsoft JhengHei" panose="020B0604030504040204" pitchFamily="34" charset="-120"/>
                <a:ea typeface="Microsoft JhengHei" panose="020B0604030504040204" pitchFamily="34" charset="-120"/>
              </a:rPr>
              <a:t>很快成</a:t>
            </a:r>
            <a:r>
              <a:rPr lang="zh-Hant" altLang="en-US" dirty="0">
                <a:latin typeface="Microsoft JhengHei" panose="020B0604030504040204" pitchFamily="34" charset="-120"/>
                <a:ea typeface="Microsoft JhengHei" panose="020B0604030504040204" pitchFamily="34" charset="-120"/>
              </a:rPr>
              <a:t>為</a:t>
            </a:r>
            <a:r>
              <a:rPr lang="zh-TW" altLang="en-US" dirty="0">
                <a:latin typeface="Microsoft JhengHei" panose="020B0604030504040204" pitchFamily="34" charset="-120"/>
                <a:ea typeface="Microsoft JhengHei" panose="020B0604030504040204" pitchFamily="34" charset="-120"/>
              </a:rPr>
              <a:t>皇上的心腹，做了大官。他既要</a:t>
            </a:r>
            <a:r>
              <a:rPr lang="zh-Hant" altLang="en-US" dirty="0">
                <a:latin typeface="Microsoft JhengHei" panose="020B0604030504040204" pitchFamily="34" charset="-120"/>
                <a:ea typeface="Microsoft JhengHei" panose="020B0604030504040204" pitchFamily="34" charset="-120"/>
              </a:rPr>
              <a:t>執</a:t>
            </a:r>
            <a:r>
              <a:rPr lang="zh-TW" altLang="en-US" dirty="0">
                <a:latin typeface="Microsoft JhengHei" panose="020B0604030504040204" pitchFamily="34" charset="-120"/>
                <a:ea typeface="Microsoft JhengHei" panose="020B0604030504040204" pitchFamily="34" charset="-120"/>
              </a:rPr>
              <a:t>行</a:t>
            </a:r>
            <a:r>
              <a:rPr lang="zh-Hant" altLang="en-US" dirty="0">
                <a:latin typeface="Microsoft JhengHei" panose="020B0604030504040204" pitchFamily="34" charset="-120"/>
                <a:ea typeface="Microsoft JhengHei" panose="020B0604030504040204" pitchFamily="34" charset="-120"/>
              </a:rPr>
              <a:t>任務卻</a:t>
            </a:r>
            <a:r>
              <a:rPr lang="zh-TW" altLang="en-US" dirty="0">
                <a:latin typeface="Microsoft JhengHei" panose="020B0604030504040204" pitchFamily="34" charset="-120"/>
                <a:ea typeface="Microsoft JhengHei" panose="020B0604030504040204" pitchFamily="34" charset="-120"/>
              </a:rPr>
              <a:t>又跟皇帝成</a:t>
            </a:r>
            <a:r>
              <a:rPr lang="zh-Hant" altLang="en-US" dirty="0">
                <a:latin typeface="Microsoft JhengHei" panose="020B0604030504040204" pitchFamily="34" charset="-120"/>
                <a:ea typeface="Microsoft JhengHei" panose="020B0604030504040204" pitchFamily="34" charset="-120"/>
              </a:rPr>
              <a:t>為</a:t>
            </a:r>
            <a:r>
              <a:rPr lang="zh-TW" altLang="en-US" dirty="0">
                <a:latin typeface="Microsoft JhengHei" panose="020B0604030504040204" pitchFamily="34" charset="-120"/>
                <a:ea typeface="Microsoft JhengHei" panose="020B0604030504040204" pitchFamily="34" charset="-120"/>
              </a:rPr>
              <a:t>了好朋友，陷入了</a:t>
            </a:r>
            <a:r>
              <a:rPr lang="zh-Hant" altLang="en-US" dirty="0">
                <a:latin typeface="Microsoft JhengHei" panose="020B0604030504040204" pitchFamily="34" charset="-120"/>
                <a:ea typeface="Microsoft JhengHei" panose="020B0604030504040204" pitchFamily="34" charset="-120"/>
              </a:rPr>
              <a:t>兩難</a:t>
            </a:r>
            <a:r>
              <a:rPr lang="zh-TW" altLang="en-US" dirty="0">
                <a:latin typeface="Microsoft JhengHei" panose="020B0604030504040204" pitchFamily="34" charset="-120"/>
                <a:ea typeface="Microsoft JhengHei" panose="020B0604030504040204" pitchFamily="34" charset="-120"/>
              </a:rPr>
              <a:t>的</a:t>
            </a:r>
            <a:r>
              <a:rPr lang="zh-Hant" altLang="en-US" dirty="0">
                <a:latin typeface="Microsoft JhengHei" panose="020B0604030504040204" pitchFamily="34" charset="-120"/>
                <a:ea typeface="Microsoft JhengHei" panose="020B0604030504040204" pitchFamily="34" charset="-120"/>
              </a:rPr>
              <a:t>狀態</a:t>
            </a:r>
            <a:r>
              <a:rPr lang="zh-TW" altLang="en-US" dirty="0">
                <a:latin typeface="Microsoft JhengHei" panose="020B0604030504040204" pitchFamily="34" charset="-120"/>
                <a:ea typeface="Microsoft JhengHei" panose="020B0604030504040204" pitchFamily="34" charset="-120"/>
              </a:rPr>
              <a:t>。</a:t>
            </a:r>
            <a:endParaRPr kumimoji="1" lang="zh-TW" altLang="en-US" dirty="0">
              <a:latin typeface="Microsoft JhengHei" panose="020B0604030504040204" pitchFamily="34" charset="-120"/>
              <a:ea typeface="Microsoft JhengHei" panose="020B0604030504040204" pitchFamily="34" charset="-120"/>
            </a:endParaRPr>
          </a:p>
        </p:txBody>
      </p:sp>
    </p:spTree>
    <p:custDataLst>
      <p:tags r:id="rId1"/>
    </p:custDataLst>
    <p:extLst>
      <p:ext uri="{BB962C8B-B14F-4D97-AF65-F5344CB8AC3E}">
        <p14:creationId xmlns:p14="http://schemas.microsoft.com/office/powerpoint/2010/main" val="16070961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outVertic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5">
            <a:extLst>
              <a:ext uri="{FF2B5EF4-FFF2-40B4-BE49-F238E27FC236}">
                <a16:creationId xmlns:a16="http://schemas.microsoft.com/office/drawing/2014/main" id="{899A1660-22D6-49AE-B223-9E7865F54965}"/>
              </a:ext>
            </a:extLst>
          </p:cNvPr>
          <p:cNvSpPr>
            <a:spLocks/>
          </p:cNvSpPr>
          <p:nvPr/>
        </p:nvSpPr>
        <p:spPr bwMode="auto">
          <a:xfrm>
            <a:off x="0" y="4438353"/>
            <a:ext cx="1614574" cy="741672"/>
          </a:xfrm>
          <a:custGeom>
            <a:avLst/>
            <a:gdLst>
              <a:gd name="T0" fmla="*/ 462 w 462"/>
              <a:gd name="T1" fmla="*/ 0 h 212"/>
              <a:gd name="T2" fmla="*/ 392 w 462"/>
              <a:gd name="T3" fmla="*/ 36 h 212"/>
              <a:gd name="T4" fmla="*/ 108 w 462"/>
              <a:gd name="T5" fmla="*/ 36 h 212"/>
              <a:gd name="T6" fmla="*/ 93 w 462"/>
              <a:gd name="T7" fmla="*/ 48 h 212"/>
              <a:gd name="T8" fmla="*/ 7 w 462"/>
              <a:gd name="T9" fmla="*/ 199 h 212"/>
              <a:gd name="T10" fmla="*/ 22 w 462"/>
              <a:gd name="T11" fmla="*/ 212 h 212"/>
              <a:gd name="T12" fmla="*/ 294 w 462"/>
              <a:gd name="T13" fmla="*/ 212 h 212"/>
              <a:gd name="T14" fmla="*/ 366 w 462"/>
              <a:gd name="T15" fmla="*/ 176 h 212"/>
              <a:gd name="T16" fmla="*/ 462 w 462"/>
              <a:gd name="T17"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2" h="212">
                <a:moveTo>
                  <a:pt x="462" y="0"/>
                </a:moveTo>
                <a:cubicBezTo>
                  <a:pt x="462" y="0"/>
                  <a:pt x="447" y="36"/>
                  <a:pt x="392" y="36"/>
                </a:cubicBezTo>
                <a:cubicBezTo>
                  <a:pt x="108" y="36"/>
                  <a:pt x="108" y="36"/>
                  <a:pt x="108" y="36"/>
                </a:cubicBezTo>
                <a:cubicBezTo>
                  <a:pt x="96" y="36"/>
                  <a:pt x="93" y="48"/>
                  <a:pt x="93" y="48"/>
                </a:cubicBezTo>
                <a:cubicBezTo>
                  <a:pt x="7" y="199"/>
                  <a:pt x="7" y="199"/>
                  <a:pt x="7" y="199"/>
                </a:cubicBezTo>
                <a:cubicBezTo>
                  <a:pt x="7" y="199"/>
                  <a:pt x="0" y="212"/>
                  <a:pt x="22" y="212"/>
                </a:cubicBezTo>
                <a:cubicBezTo>
                  <a:pt x="294" y="212"/>
                  <a:pt x="294" y="212"/>
                  <a:pt x="294" y="212"/>
                </a:cubicBezTo>
                <a:cubicBezTo>
                  <a:pt x="345" y="212"/>
                  <a:pt x="366" y="176"/>
                  <a:pt x="366" y="176"/>
                </a:cubicBezTo>
                <a:lnTo>
                  <a:pt x="462" y="0"/>
                </a:lnTo>
                <a:close/>
              </a:path>
            </a:pathLst>
          </a:custGeom>
          <a:solidFill>
            <a:srgbClr val="ECD9CA"/>
          </a:solidFill>
          <a:ln>
            <a:noFill/>
          </a:ln>
        </p:spPr>
        <p:txBody>
          <a:bodyPr vert="horz" wrap="square" lIns="91440" tIns="45720" rIns="91440" bIns="45720" numCol="1" anchor="t" anchorCtr="0" compatLnSpc="1">
            <a:prstTxWarp prst="textNoShape">
              <a:avLst/>
            </a:prstTxWarp>
          </a:bodyPr>
          <a:lstStyle/>
          <a:p>
            <a:endParaRPr lang="id-ID">
              <a:solidFill>
                <a:schemeClr val="bg1">
                  <a:lumMod val="65000"/>
                </a:schemeClr>
              </a:solidFill>
              <a:latin typeface="思源黑体 Medium" panose="020B0600000000000000" pitchFamily="34" charset="-122"/>
              <a:ea typeface="思源黑体 Medium" panose="020B0600000000000000" pitchFamily="34" charset="-122"/>
              <a:sym typeface="思源黑体 Medium" panose="020B0600000000000000" pitchFamily="34" charset="-122"/>
            </a:endParaRPr>
          </a:p>
        </p:txBody>
      </p:sp>
      <p:sp>
        <p:nvSpPr>
          <p:cNvPr id="32" name="Freeform 6">
            <a:extLst>
              <a:ext uri="{FF2B5EF4-FFF2-40B4-BE49-F238E27FC236}">
                <a16:creationId xmlns:a16="http://schemas.microsoft.com/office/drawing/2014/main" id="{25145DE6-BA50-4A85-8BF0-4C324357CA5F}"/>
              </a:ext>
            </a:extLst>
          </p:cNvPr>
          <p:cNvSpPr>
            <a:spLocks/>
          </p:cNvSpPr>
          <p:nvPr/>
        </p:nvSpPr>
        <p:spPr bwMode="auto">
          <a:xfrm>
            <a:off x="1723905" y="3620008"/>
            <a:ext cx="740197" cy="1618996"/>
          </a:xfrm>
          <a:custGeom>
            <a:avLst/>
            <a:gdLst>
              <a:gd name="T0" fmla="*/ 212 w 212"/>
              <a:gd name="T1" fmla="*/ 463 h 463"/>
              <a:gd name="T2" fmla="*/ 176 w 212"/>
              <a:gd name="T3" fmla="*/ 392 h 463"/>
              <a:gd name="T4" fmla="*/ 176 w 212"/>
              <a:gd name="T5" fmla="*/ 108 h 463"/>
              <a:gd name="T6" fmla="*/ 164 w 212"/>
              <a:gd name="T7" fmla="*/ 93 h 463"/>
              <a:gd name="T8" fmla="*/ 13 w 212"/>
              <a:gd name="T9" fmla="*/ 7 h 463"/>
              <a:gd name="T10" fmla="*/ 0 w 212"/>
              <a:gd name="T11" fmla="*/ 22 h 463"/>
              <a:gd name="T12" fmla="*/ 0 w 212"/>
              <a:gd name="T13" fmla="*/ 294 h 463"/>
              <a:gd name="T14" fmla="*/ 36 w 212"/>
              <a:gd name="T15" fmla="*/ 366 h 463"/>
              <a:gd name="T16" fmla="*/ 212 w 212"/>
              <a:gd name="T17" fmla="*/ 46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463">
                <a:moveTo>
                  <a:pt x="212" y="463"/>
                </a:moveTo>
                <a:cubicBezTo>
                  <a:pt x="212" y="463"/>
                  <a:pt x="176" y="448"/>
                  <a:pt x="176" y="392"/>
                </a:cubicBezTo>
                <a:cubicBezTo>
                  <a:pt x="176" y="108"/>
                  <a:pt x="176" y="108"/>
                  <a:pt x="176" y="108"/>
                </a:cubicBezTo>
                <a:cubicBezTo>
                  <a:pt x="176" y="97"/>
                  <a:pt x="164" y="93"/>
                  <a:pt x="164" y="93"/>
                </a:cubicBezTo>
                <a:cubicBezTo>
                  <a:pt x="13" y="7"/>
                  <a:pt x="13" y="7"/>
                  <a:pt x="13" y="7"/>
                </a:cubicBezTo>
                <a:cubicBezTo>
                  <a:pt x="13" y="7"/>
                  <a:pt x="0" y="0"/>
                  <a:pt x="0" y="22"/>
                </a:cubicBezTo>
                <a:cubicBezTo>
                  <a:pt x="0" y="294"/>
                  <a:pt x="0" y="294"/>
                  <a:pt x="0" y="294"/>
                </a:cubicBezTo>
                <a:cubicBezTo>
                  <a:pt x="0" y="346"/>
                  <a:pt x="36" y="366"/>
                  <a:pt x="36" y="366"/>
                </a:cubicBezTo>
                <a:lnTo>
                  <a:pt x="212" y="463"/>
                </a:lnTo>
                <a:close/>
              </a:path>
            </a:pathLst>
          </a:custGeom>
          <a:solidFill>
            <a:srgbClr val="C6B0A0"/>
          </a:solidFill>
          <a:ln>
            <a:noFill/>
          </a:ln>
        </p:spPr>
        <p:txBody>
          <a:bodyPr vert="horz" wrap="square" lIns="91440" tIns="45720" rIns="91440" bIns="45720" numCol="1" anchor="t" anchorCtr="0" compatLnSpc="1">
            <a:prstTxWarp prst="textNoShape">
              <a:avLst/>
            </a:prstTxWarp>
          </a:bodyPr>
          <a:lstStyle/>
          <a:p>
            <a:endParaRPr lang="id-ID">
              <a:ln w="0"/>
              <a:solidFill>
                <a:schemeClr val="bg1">
                  <a:lumMod val="65000"/>
                </a:schemeClr>
              </a:solidFill>
              <a:effectLst>
                <a:outerShdw blurRad="38100" dist="19050" dir="2700000" algn="tl" rotWithShape="0">
                  <a:schemeClr val="dk1">
                    <a:alpha val="40000"/>
                  </a:schemeClr>
                </a:outerShdw>
              </a:effectLst>
              <a:latin typeface="思源黑体 Medium" panose="020B0600000000000000" pitchFamily="34" charset="-122"/>
              <a:ea typeface="思源黑体 Medium" panose="020B0600000000000000" pitchFamily="34" charset="-122"/>
              <a:sym typeface="思源黑体 Medium" panose="020B0600000000000000" pitchFamily="34" charset="-122"/>
            </a:endParaRPr>
          </a:p>
        </p:txBody>
      </p:sp>
      <p:sp>
        <p:nvSpPr>
          <p:cNvPr id="45" name="Freeform 7">
            <a:extLst>
              <a:ext uri="{FF2B5EF4-FFF2-40B4-BE49-F238E27FC236}">
                <a16:creationId xmlns:a16="http://schemas.microsoft.com/office/drawing/2014/main" id="{C6D0CF27-8217-4773-BBB7-6F050C6FEB88}"/>
              </a:ext>
            </a:extLst>
          </p:cNvPr>
          <p:cNvSpPr>
            <a:spLocks/>
          </p:cNvSpPr>
          <p:nvPr/>
        </p:nvSpPr>
        <p:spPr bwMode="auto">
          <a:xfrm>
            <a:off x="1821003" y="5274392"/>
            <a:ext cx="1617523" cy="740197"/>
          </a:xfrm>
          <a:custGeom>
            <a:avLst/>
            <a:gdLst>
              <a:gd name="T0" fmla="*/ 0 w 463"/>
              <a:gd name="T1" fmla="*/ 212 h 212"/>
              <a:gd name="T2" fmla="*/ 70 w 463"/>
              <a:gd name="T3" fmla="*/ 176 h 212"/>
              <a:gd name="T4" fmla="*/ 354 w 463"/>
              <a:gd name="T5" fmla="*/ 176 h 212"/>
              <a:gd name="T6" fmla="*/ 369 w 463"/>
              <a:gd name="T7" fmla="*/ 164 h 212"/>
              <a:gd name="T8" fmla="*/ 455 w 463"/>
              <a:gd name="T9" fmla="*/ 13 h 212"/>
              <a:gd name="T10" fmla="*/ 441 w 463"/>
              <a:gd name="T11" fmla="*/ 0 h 212"/>
              <a:gd name="T12" fmla="*/ 168 w 463"/>
              <a:gd name="T13" fmla="*/ 0 h 212"/>
              <a:gd name="T14" fmla="*/ 97 w 463"/>
              <a:gd name="T15" fmla="*/ 36 h 212"/>
              <a:gd name="T16" fmla="*/ 0 w 463"/>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3" h="212">
                <a:moveTo>
                  <a:pt x="0" y="212"/>
                </a:moveTo>
                <a:cubicBezTo>
                  <a:pt x="0" y="212"/>
                  <a:pt x="15" y="176"/>
                  <a:pt x="70" y="176"/>
                </a:cubicBezTo>
                <a:cubicBezTo>
                  <a:pt x="354" y="176"/>
                  <a:pt x="354" y="176"/>
                  <a:pt x="354" y="176"/>
                </a:cubicBezTo>
                <a:cubicBezTo>
                  <a:pt x="366" y="176"/>
                  <a:pt x="369" y="164"/>
                  <a:pt x="369" y="164"/>
                </a:cubicBezTo>
                <a:cubicBezTo>
                  <a:pt x="455" y="13"/>
                  <a:pt x="455" y="13"/>
                  <a:pt x="455" y="13"/>
                </a:cubicBezTo>
                <a:cubicBezTo>
                  <a:pt x="455" y="13"/>
                  <a:pt x="463" y="0"/>
                  <a:pt x="441" y="0"/>
                </a:cubicBezTo>
                <a:cubicBezTo>
                  <a:pt x="168" y="0"/>
                  <a:pt x="168" y="0"/>
                  <a:pt x="168" y="0"/>
                </a:cubicBezTo>
                <a:cubicBezTo>
                  <a:pt x="117" y="0"/>
                  <a:pt x="97" y="36"/>
                  <a:pt x="97" y="36"/>
                </a:cubicBezTo>
                <a:lnTo>
                  <a:pt x="0" y="212"/>
                </a:lnTo>
                <a:close/>
              </a:path>
            </a:pathLst>
          </a:custGeom>
          <a:solidFill>
            <a:srgbClr val="BDC8C0"/>
          </a:solidFill>
          <a:ln>
            <a:noFill/>
          </a:ln>
        </p:spPr>
        <p:txBody>
          <a:bodyPr vert="horz" wrap="square" lIns="91440" tIns="45720" rIns="91440" bIns="45720" numCol="1" anchor="t" anchorCtr="0" compatLnSpc="1">
            <a:prstTxWarp prst="textNoShape">
              <a:avLst/>
            </a:prstTxWarp>
          </a:bodyPr>
          <a:lstStyle/>
          <a:p>
            <a:endParaRPr lang="id-ID">
              <a:solidFill>
                <a:schemeClr val="bg1">
                  <a:lumMod val="65000"/>
                </a:schemeClr>
              </a:solidFill>
              <a:latin typeface="思源黑体 Medium" panose="020B0600000000000000" pitchFamily="34" charset="-122"/>
              <a:ea typeface="思源黑体 Medium" panose="020B0600000000000000" pitchFamily="34" charset="-122"/>
              <a:sym typeface="思源黑体 Medium" panose="020B0600000000000000" pitchFamily="34" charset="-122"/>
            </a:endParaRPr>
          </a:p>
        </p:txBody>
      </p:sp>
      <p:sp>
        <p:nvSpPr>
          <p:cNvPr id="46" name="Freeform 8">
            <a:extLst>
              <a:ext uri="{FF2B5EF4-FFF2-40B4-BE49-F238E27FC236}">
                <a16:creationId xmlns:a16="http://schemas.microsoft.com/office/drawing/2014/main" id="{46CC288D-9B1D-46B8-B7CC-8D539EED383D}"/>
              </a:ext>
            </a:extLst>
          </p:cNvPr>
          <p:cNvSpPr>
            <a:spLocks/>
          </p:cNvSpPr>
          <p:nvPr/>
        </p:nvSpPr>
        <p:spPr bwMode="auto">
          <a:xfrm>
            <a:off x="1069010" y="5239004"/>
            <a:ext cx="737248" cy="1618996"/>
          </a:xfrm>
          <a:custGeom>
            <a:avLst/>
            <a:gdLst>
              <a:gd name="T0" fmla="*/ 0 w 211"/>
              <a:gd name="T1" fmla="*/ 0 h 463"/>
              <a:gd name="T2" fmla="*/ 35 w 211"/>
              <a:gd name="T3" fmla="*/ 70 h 463"/>
              <a:gd name="T4" fmla="*/ 35 w 211"/>
              <a:gd name="T5" fmla="*/ 355 h 463"/>
              <a:gd name="T6" fmla="*/ 47 w 211"/>
              <a:gd name="T7" fmla="*/ 370 h 463"/>
              <a:gd name="T8" fmla="*/ 199 w 211"/>
              <a:gd name="T9" fmla="*/ 456 h 463"/>
              <a:gd name="T10" fmla="*/ 211 w 211"/>
              <a:gd name="T11" fmla="*/ 441 h 463"/>
              <a:gd name="T12" fmla="*/ 211 w 211"/>
              <a:gd name="T13" fmla="*/ 169 h 463"/>
              <a:gd name="T14" fmla="*/ 176 w 211"/>
              <a:gd name="T15" fmla="*/ 97 h 463"/>
              <a:gd name="T16" fmla="*/ 0 w 211"/>
              <a:gd name="T17"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463">
                <a:moveTo>
                  <a:pt x="0" y="0"/>
                </a:moveTo>
                <a:cubicBezTo>
                  <a:pt x="0" y="0"/>
                  <a:pt x="35" y="15"/>
                  <a:pt x="35" y="70"/>
                </a:cubicBezTo>
                <a:cubicBezTo>
                  <a:pt x="35" y="355"/>
                  <a:pt x="35" y="355"/>
                  <a:pt x="35" y="355"/>
                </a:cubicBezTo>
                <a:cubicBezTo>
                  <a:pt x="35" y="366"/>
                  <a:pt x="47" y="370"/>
                  <a:pt x="47" y="370"/>
                </a:cubicBezTo>
                <a:cubicBezTo>
                  <a:pt x="199" y="456"/>
                  <a:pt x="199" y="456"/>
                  <a:pt x="199" y="456"/>
                </a:cubicBezTo>
                <a:cubicBezTo>
                  <a:pt x="199" y="456"/>
                  <a:pt x="211" y="463"/>
                  <a:pt x="211" y="441"/>
                </a:cubicBezTo>
                <a:cubicBezTo>
                  <a:pt x="211" y="169"/>
                  <a:pt x="211" y="169"/>
                  <a:pt x="211" y="169"/>
                </a:cubicBezTo>
                <a:cubicBezTo>
                  <a:pt x="211" y="117"/>
                  <a:pt x="176" y="97"/>
                  <a:pt x="176" y="97"/>
                </a:cubicBezTo>
                <a:lnTo>
                  <a:pt x="0" y="0"/>
                </a:lnTo>
                <a:close/>
              </a:path>
            </a:pathLst>
          </a:custGeom>
          <a:solidFill>
            <a:srgbClr val="AAA09E"/>
          </a:solidFill>
          <a:ln>
            <a:noFill/>
          </a:ln>
        </p:spPr>
        <p:txBody>
          <a:bodyPr vert="horz" wrap="square" lIns="91440" tIns="45720" rIns="91440" bIns="45720" numCol="1" anchor="t" anchorCtr="0" compatLnSpc="1">
            <a:prstTxWarp prst="textNoShape">
              <a:avLst/>
            </a:prstTxWarp>
          </a:bodyPr>
          <a:lstStyle/>
          <a:p>
            <a:endParaRPr lang="id-ID">
              <a:solidFill>
                <a:schemeClr val="bg1">
                  <a:lumMod val="65000"/>
                </a:schemeClr>
              </a:solidFill>
              <a:latin typeface="思源黑体 Medium" panose="020B0600000000000000" pitchFamily="34" charset="-122"/>
              <a:ea typeface="思源黑体 Medium" panose="020B0600000000000000" pitchFamily="34" charset="-122"/>
              <a:sym typeface="思源黑体 Medium" panose="020B0600000000000000" pitchFamily="34" charset="-122"/>
            </a:endParaRPr>
          </a:p>
        </p:txBody>
      </p:sp>
      <p:pic>
        <p:nvPicPr>
          <p:cNvPr id="5" name="圖片 4">
            <a:extLst>
              <a:ext uri="{FF2B5EF4-FFF2-40B4-BE49-F238E27FC236}">
                <a16:creationId xmlns:a16="http://schemas.microsoft.com/office/drawing/2014/main" id="{2D1005F5-6525-5044-AF9C-19D1B55961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9135">
            <a:off x="7951768" y="744154"/>
            <a:ext cx="3827384" cy="5424638"/>
          </a:xfrm>
          <a:prstGeom prst="rect">
            <a:avLst/>
          </a:prstGeom>
        </p:spPr>
      </p:pic>
      <p:sp>
        <p:nvSpPr>
          <p:cNvPr id="6" name="文字方塊 5">
            <a:extLst>
              <a:ext uri="{FF2B5EF4-FFF2-40B4-BE49-F238E27FC236}">
                <a16:creationId xmlns:a16="http://schemas.microsoft.com/office/drawing/2014/main" id="{BED0B352-F0B5-304A-BB60-CE04C264BDB9}"/>
              </a:ext>
            </a:extLst>
          </p:cNvPr>
          <p:cNvSpPr txBox="1"/>
          <p:nvPr/>
        </p:nvSpPr>
        <p:spPr>
          <a:xfrm>
            <a:off x="3338135" y="351624"/>
            <a:ext cx="1742785" cy="923330"/>
          </a:xfrm>
          <a:prstGeom prst="rect">
            <a:avLst/>
          </a:prstGeom>
          <a:noFill/>
        </p:spPr>
        <p:txBody>
          <a:bodyPr wrap="none" rtlCol="0" anchor="ctr">
            <a:spAutoFit/>
          </a:bodyPr>
          <a:lstStyle/>
          <a:p>
            <a:pPr algn="ctr"/>
            <a:r>
              <a:rPr kumimoji="1" lang="zh-Hant" altLang="en-US" sz="5400" dirty="0">
                <a:latin typeface="Heiti TC Medium" pitchFamily="2" charset="-128"/>
                <a:ea typeface="Heiti TC Medium" pitchFamily="2" charset="-128"/>
              </a:rPr>
              <a:t>喜 宴</a:t>
            </a:r>
            <a:endParaRPr kumimoji="1" lang="zh-TW" altLang="en-US" sz="5400" dirty="0">
              <a:latin typeface="Heiti TC Medium" pitchFamily="2" charset="-128"/>
              <a:ea typeface="Heiti TC Medium" pitchFamily="2" charset="-128"/>
            </a:endParaRPr>
          </a:p>
        </p:txBody>
      </p:sp>
      <p:sp>
        <p:nvSpPr>
          <p:cNvPr id="8" name="文字方塊 7">
            <a:extLst>
              <a:ext uri="{FF2B5EF4-FFF2-40B4-BE49-F238E27FC236}">
                <a16:creationId xmlns:a16="http://schemas.microsoft.com/office/drawing/2014/main" id="{EFCCAB61-D844-6E48-AEF1-E38EB11386A6}"/>
              </a:ext>
            </a:extLst>
          </p:cNvPr>
          <p:cNvSpPr txBox="1"/>
          <p:nvPr/>
        </p:nvSpPr>
        <p:spPr>
          <a:xfrm rot="10800000" flipV="1">
            <a:off x="1463276" y="1715345"/>
            <a:ext cx="6089188" cy="4893647"/>
          </a:xfrm>
          <a:prstGeom prst="rect">
            <a:avLst/>
          </a:prstGeom>
          <a:noFill/>
        </p:spPr>
        <p:txBody>
          <a:bodyPr wrap="square" rtlCol="0">
            <a:spAutoFit/>
          </a:bodyPr>
          <a:lstStyle/>
          <a:p>
            <a:r>
              <a:rPr lang="zh-TW" altLang="en-US" sz="2400" dirty="0">
                <a:latin typeface="Microsoft JhengHei" panose="020B0604030504040204" pitchFamily="34" charset="-120"/>
                <a:ea typeface="Microsoft JhengHei" panose="020B0604030504040204" pitchFamily="34" charset="-120"/>
              </a:rPr>
              <a:t>是</a:t>
            </a:r>
            <a:r>
              <a:rPr lang="en-US" altLang="zh-TW" sz="2400" dirty="0">
                <a:latin typeface="Microsoft JhengHei" panose="020B0604030504040204" pitchFamily="34" charset="-120"/>
                <a:ea typeface="Microsoft JhengHei" panose="020B0604030504040204" pitchFamily="34" charset="-120"/>
              </a:rPr>
              <a:t>1993</a:t>
            </a:r>
            <a:r>
              <a:rPr lang="zh-Hant" altLang="en-US" sz="2400" dirty="0">
                <a:latin typeface="Microsoft JhengHei" panose="020B0604030504040204" pitchFamily="34" charset="-120"/>
                <a:ea typeface="Microsoft JhengHei" panose="020B0604030504040204" pitchFamily="34" charset="-120"/>
              </a:rPr>
              <a:t>年</a:t>
            </a:r>
            <a:r>
              <a:rPr lang="zh-TW" altLang="en-US" sz="2400" dirty="0">
                <a:latin typeface="Microsoft JhengHei" panose="020B0604030504040204" pitchFamily="34" charset="-120"/>
                <a:ea typeface="Microsoft JhengHei" panose="020B0604030504040204" pitchFamily="34" charset="-120"/>
              </a:rPr>
              <a:t>的一部</a:t>
            </a:r>
            <a:r>
              <a:rPr lang="zh-Hant" altLang="en-US" sz="2400" dirty="0">
                <a:latin typeface="Microsoft JhengHei" panose="020B0604030504040204" pitchFamily="34" charset="-120"/>
                <a:ea typeface="Microsoft JhengHei" panose="020B0604030504040204" pitchFamily="34" charset="-120"/>
              </a:rPr>
              <a:t>倫理題材電影。 </a:t>
            </a:r>
            <a:r>
              <a:rPr lang="zh-TW" altLang="en-US" sz="2400" dirty="0">
                <a:latin typeface="Microsoft JhengHei" panose="020B0604030504040204" pitchFamily="34" charset="-120"/>
                <a:ea typeface="Microsoft JhengHei" panose="020B0604030504040204" pitchFamily="34" charset="-120"/>
              </a:rPr>
              <a:t>劇情敘說一位旅居美國、來自</a:t>
            </a:r>
            <a:r>
              <a:rPr lang="zh-Hant" altLang="en-US" sz="2400" dirty="0">
                <a:latin typeface="Microsoft JhengHei" panose="020B0604030504040204" pitchFamily="34" charset="-120"/>
                <a:ea typeface="Microsoft JhengHei" panose="020B0604030504040204" pitchFamily="34" charset="-120"/>
              </a:rPr>
              <a:t>台灣</a:t>
            </a:r>
            <a:r>
              <a:rPr lang="zh-TW" altLang="en-US" sz="2400" dirty="0">
                <a:latin typeface="Microsoft JhengHei" panose="020B0604030504040204" pitchFamily="34" charset="-120"/>
                <a:ea typeface="Microsoft JhengHei" panose="020B0604030504040204" pitchFamily="34" charset="-120"/>
              </a:rPr>
              <a:t>的</a:t>
            </a:r>
            <a:r>
              <a:rPr lang="zh-Hant" altLang="en-US" sz="2400" dirty="0">
                <a:latin typeface="Microsoft JhengHei" panose="020B0604030504040204" pitchFamily="34" charset="-120"/>
                <a:ea typeface="Microsoft JhengHei" panose="020B0604030504040204" pitchFamily="34" charset="-120"/>
              </a:rPr>
              <a:t>男同性戀者</a:t>
            </a:r>
            <a:r>
              <a:rPr lang="zh-TW" altLang="en-US" sz="2400" dirty="0">
                <a:latin typeface="Microsoft JhengHei" panose="020B0604030504040204" pitchFamily="34" charset="-120"/>
                <a:ea typeface="Microsoft JhengHei" panose="020B0604030504040204" pitchFamily="34" charset="-120"/>
              </a:rPr>
              <a:t>，為了讓父母安心，娶了一位來自</a:t>
            </a:r>
            <a:r>
              <a:rPr lang="zh-Hant" altLang="en-US" sz="2400" dirty="0">
                <a:latin typeface="Microsoft JhengHei" panose="020B0604030504040204" pitchFamily="34" charset="-120"/>
                <a:ea typeface="Microsoft JhengHei" panose="020B0604030504040204" pitchFamily="34" charset="-120"/>
              </a:rPr>
              <a:t>上海</a:t>
            </a:r>
            <a:r>
              <a:rPr lang="zh-TW" altLang="en-US" sz="2400" dirty="0">
                <a:latin typeface="Microsoft JhengHei" panose="020B0604030504040204" pitchFamily="34" charset="-120"/>
                <a:ea typeface="Microsoft JhengHei" panose="020B0604030504040204" pitchFamily="34" charset="-120"/>
              </a:rPr>
              <a:t>的非法移民女畫家，讓她獲得</a:t>
            </a:r>
            <a:r>
              <a:rPr lang="zh-Hant" altLang="en-US" sz="2400" dirty="0">
                <a:latin typeface="Microsoft JhengHei" panose="020B0604030504040204" pitchFamily="34" charset="-120"/>
                <a:ea typeface="Microsoft JhengHei" panose="020B0604030504040204" pitchFamily="34" charset="-120"/>
              </a:rPr>
              <a:t>綠卡</a:t>
            </a:r>
            <a:r>
              <a:rPr lang="zh-TW" altLang="en-US" sz="2400" dirty="0">
                <a:latin typeface="Microsoft JhengHei" panose="020B0604030504040204" pitchFamily="34" charset="-120"/>
                <a:ea typeface="Microsoft JhengHei" panose="020B0604030504040204" pitchFamily="34" charset="-120"/>
              </a:rPr>
              <a:t>作為交換條件。然而，這個計畫在父母去美國為他籌辦婚禮後開始生變。</a:t>
            </a:r>
            <a:r>
              <a:rPr lang="zh-TW" altLang="zh-TW" sz="2400" dirty="0">
                <a:latin typeface="Microsoft JhengHei" panose="020B0604030504040204" pitchFamily="34" charset="-120"/>
                <a:ea typeface="Microsoft JhengHei" panose="020B0604030504040204" pitchFamily="34" charset="-120"/>
              </a:rPr>
              <a:t>高母從偉同口中得知了兒子是同性戀的事實，不久高父也突然向賽門坦言自己能通英文、早知真相，但高父、高母各自守住秘密沒有明說，賽門也欣然同意當威威孩子的「第二個父親」。一家人在機場候機</a:t>
            </a:r>
            <a:r>
              <a:rPr lang="zh-Hant" altLang="en-US" sz="2400" dirty="0">
                <a:latin typeface="Microsoft JhengHei" panose="020B0604030504040204" pitchFamily="34" charset="-120"/>
                <a:ea typeface="Microsoft JhengHei" panose="020B0604030504040204" pitchFamily="34" charset="-120"/>
              </a:rPr>
              <a:t>，</a:t>
            </a:r>
            <a:r>
              <a:rPr lang="zh-TW" altLang="zh-TW" sz="2400" dirty="0">
                <a:latin typeface="Microsoft JhengHei" panose="020B0604030504040204" pitchFamily="34" charset="-120"/>
                <a:ea typeface="Microsoft JhengHei" panose="020B0604030504040204" pitchFamily="34" charset="-120"/>
              </a:rPr>
              <a:t>三人相擁，望著兩老的背影遠去，而兩老則懷著矛盾的「高興」心情登機返國</a:t>
            </a:r>
          </a:p>
          <a:p>
            <a:r>
              <a:rPr lang="zh-TW" altLang="zh-TW" sz="2400" dirty="0">
                <a:latin typeface="Microsoft JhengHei" panose="020B0604030504040204" pitchFamily="34" charset="-120"/>
                <a:ea typeface="Microsoft JhengHei" panose="020B0604030504040204" pitchFamily="34" charset="-120"/>
              </a:rPr>
              <a:t> </a:t>
            </a:r>
            <a:endParaRPr kumimoji="1" lang="zh-TW" altLang="en-US" sz="2400" dirty="0">
              <a:latin typeface="Microsoft JhengHei" panose="020B0604030504040204" pitchFamily="34" charset="-120"/>
              <a:ea typeface="Microsoft JhengHei" panose="020B0604030504040204" pitchFamily="34" charset="-120"/>
            </a:endParaRPr>
          </a:p>
        </p:txBody>
      </p:sp>
    </p:spTree>
    <p:custDataLst>
      <p:tags r:id="rId1"/>
    </p:custDataLst>
    <p:extLst>
      <p:ext uri="{BB962C8B-B14F-4D97-AF65-F5344CB8AC3E}">
        <p14:creationId xmlns:p14="http://schemas.microsoft.com/office/powerpoint/2010/main" val="2929142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strVal val="#ppt_w+.3"/>
                                          </p:val>
                                        </p:tav>
                                        <p:tav tm="100000">
                                          <p:val>
                                            <p:strVal val="#ppt_w"/>
                                          </p:val>
                                        </p:tav>
                                      </p:tavLst>
                                    </p:anim>
                                    <p:anim calcmode="lin" valueType="num">
                                      <p:cBhvr>
                                        <p:cTn id="8" dur="500" fill="hold"/>
                                        <p:tgtEl>
                                          <p:spTgt spid="31"/>
                                        </p:tgtEl>
                                        <p:attrNameLst>
                                          <p:attrName>ppt_h</p:attrName>
                                        </p:attrNameLst>
                                      </p:cBhvr>
                                      <p:tavLst>
                                        <p:tav tm="0">
                                          <p:val>
                                            <p:strVal val="#ppt_h"/>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0" presetClass="entr" presetSubtype="0" decel="10000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p:cTn id="13" dur="500" fill="hold"/>
                                        <p:tgtEl>
                                          <p:spTgt spid="46"/>
                                        </p:tgtEl>
                                        <p:attrNameLst>
                                          <p:attrName>ppt_w</p:attrName>
                                        </p:attrNameLst>
                                      </p:cBhvr>
                                      <p:tavLst>
                                        <p:tav tm="0">
                                          <p:val>
                                            <p:strVal val="#ppt_w+.3"/>
                                          </p:val>
                                        </p:tav>
                                        <p:tav tm="100000">
                                          <p:val>
                                            <p:strVal val="#ppt_w"/>
                                          </p:val>
                                        </p:tav>
                                      </p:tavLst>
                                    </p:anim>
                                    <p:anim calcmode="lin" valueType="num">
                                      <p:cBhvr>
                                        <p:cTn id="14" dur="500" fill="hold"/>
                                        <p:tgtEl>
                                          <p:spTgt spid="46"/>
                                        </p:tgtEl>
                                        <p:attrNameLst>
                                          <p:attrName>ppt_h</p:attrName>
                                        </p:attrNameLst>
                                      </p:cBhvr>
                                      <p:tavLst>
                                        <p:tav tm="0">
                                          <p:val>
                                            <p:strVal val="#ppt_h"/>
                                          </p:val>
                                        </p:tav>
                                        <p:tav tm="100000">
                                          <p:val>
                                            <p:strVal val="#ppt_h"/>
                                          </p:val>
                                        </p:tav>
                                      </p:tavLst>
                                    </p:anim>
                                    <p:animEffect transition="in" filter="fade">
                                      <p:cBhvr>
                                        <p:cTn id="15" dur="500"/>
                                        <p:tgtEl>
                                          <p:spTgt spid="46"/>
                                        </p:tgtEl>
                                      </p:cBhvr>
                                    </p:animEffect>
                                  </p:childTnLst>
                                </p:cTn>
                              </p:par>
                            </p:childTnLst>
                          </p:cTn>
                        </p:par>
                        <p:par>
                          <p:cTn id="16" fill="hold">
                            <p:stCondLst>
                              <p:cond delay="1000"/>
                            </p:stCondLst>
                            <p:childTnLst>
                              <p:par>
                                <p:cTn id="17" presetID="50" presetClass="entr" presetSubtype="0" decel="100000"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p:cTn id="19" dur="500" fill="hold"/>
                                        <p:tgtEl>
                                          <p:spTgt spid="45"/>
                                        </p:tgtEl>
                                        <p:attrNameLst>
                                          <p:attrName>ppt_w</p:attrName>
                                        </p:attrNameLst>
                                      </p:cBhvr>
                                      <p:tavLst>
                                        <p:tav tm="0">
                                          <p:val>
                                            <p:strVal val="#ppt_w+.3"/>
                                          </p:val>
                                        </p:tav>
                                        <p:tav tm="100000">
                                          <p:val>
                                            <p:strVal val="#ppt_w"/>
                                          </p:val>
                                        </p:tav>
                                      </p:tavLst>
                                    </p:anim>
                                    <p:anim calcmode="lin" valueType="num">
                                      <p:cBhvr>
                                        <p:cTn id="20" dur="500" fill="hold"/>
                                        <p:tgtEl>
                                          <p:spTgt spid="45"/>
                                        </p:tgtEl>
                                        <p:attrNameLst>
                                          <p:attrName>ppt_h</p:attrName>
                                        </p:attrNameLst>
                                      </p:cBhvr>
                                      <p:tavLst>
                                        <p:tav tm="0">
                                          <p:val>
                                            <p:strVal val="#ppt_h"/>
                                          </p:val>
                                        </p:tav>
                                        <p:tav tm="100000">
                                          <p:val>
                                            <p:strVal val="#ppt_h"/>
                                          </p:val>
                                        </p:tav>
                                      </p:tavLst>
                                    </p:anim>
                                    <p:animEffect transition="in" filter="fade">
                                      <p:cBhvr>
                                        <p:cTn id="21" dur="500"/>
                                        <p:tgtEl>
                                          <p:spTgt spid="45"/>
                                        </p:tgtEl>
                                      </p:cBhvr>
                                    </p:animEffect>
                                  </p:childTnLst>
                                </p:cTn>
                              </p:par>
                            </p:childTnLst>
                          </p:cTn>
                        </p:par>
                        <p:par>
                          <p:cTn id="22" fill="hold">
                            <p:stCondLst>
                              <p:cond delay="1500"/>
                            </p:stCondLst>
                            <p:childTnLst>
                              <p:par>
                                <p:cTn id="23" presetID="50" presetClass="entr" presetSubtype="0" decel="100000"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strVal val="#ppt_w+.3"/>
                                          </p:val>
                                        </p:tav>
                                        <p:tav tm="100000">
                                          <p:val>
                                            <p:strVal val="#ppt_w"/>
                                          </p:val>
                                        </p:tav>
                                      </p:tavLst>
                                    </p:anim>
                                    <p:anim calcmode="lin" valueType="num">
                                      <p:cBhvr>
                                        <p:cTn id="26" dur="500" fill="hold"/>
                                        <p:tgtEl>
                                          <p:spTgt spid="32"/>
                                        </p:tgtEl>
                                        <p:attrNameLst>
                                          <p:attrName>ppt_h</p:attrName>
                                        </p:attrNameLst>
                                      </p:cBhvr>
                                      <p:tavLst>
                                        <p:tav tm="0">
                                          <p:val>
                                            <p:strVal val="#ppt_h"/>
                                          </p:val>
                                        </p:tav>
                                        <p:tav tm="100000">
                                          <p:val>
                                            <p:strVal val="#ppt_h"/>
                                          </p:val>
                                        </p:tav>
                                      </p:tavLst>
                                    </p:anim>
                                    <p:animEffect transition="in" filter="fade">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圖片 160">
            <a:extLst>
              <a:ext uri="{FF2B5EF4-FFF2-40B4-BE49-F238E27FC236}">
                <a16:creationId xmlns:a16="http://schemas.microsoft.com/office/drawing/2014/main" id="{FC9758D2-2711-DA4B-8306-4D6D5536FC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62158">
            <a:off x="846613" y="350062"/>
            <a:ext cx="3710420" cy="6133552"/>
          </a:xfrm>
          <a:prstGeom prst="rect">
            <a:avLst/>
          </a:prstGeom>
        </p:spPr>
      </p:pic>
      <p:sp>
        <p:nvSpPr>
          <p:cNvPr id="2" name="文字方塊 1">
            <a:extLst>
              <a:ext uri="{FF2B5EF4-FFF2-40B4-BE49-F238E27FC236}">
                <a16:creationId xmlns:a16="http://schemas.microsoft.com/office/drawing/2014/main" id="{9E5896EB-3A33-F941-8628-9F89010B2CA9}"/>
              </a:ext>
            </a:extLst>
          </p:cNvPr>
          <p:cNvSpPr txBox="1"/>
          <p:nvPr/>
        </p:nvSpPr>
        <p:spPr>
          <a:xfrm>
            <a:off x="5486400" y="1717589"/>
            <a:ext cx="4559643" cy="3139321"/>
          </a:xfrm>
          <a:prstGeom prst="rect">
            <a:avLst/>
          </a:prstGeom>
          <a:noFill/>
        </p:spPr>
        <p:txBody>
          <a:bodyPr wrap="square" rtlCol="0">
            <a:spAutoFit/>
          </a:bodyPr>
          <a:lstStyle/>
          <a:p>
            <a:r>
              <a:rPr lang="zh-TW" altLang="en-US" dirty="0">
                <a:latin typeface="Microsoft JhengHei" panose="020B0604030504040204" pitchFamily="34" charset="-120"/>
                <a:ea typeface="Microsoft JhengHei" panose="020B0604030504040204" pitchFamily="34" charset="-120"/>
              </a:rPr>
              <a:t>一個</a:t>
            </a:r>
            <a:r>
              <a:rPr lang="zh-Hant" altLang="en-US" dirty="0">
                <a:latin typeface="Microsoft JhengHei" panose="020B0604030504040204" pitchFamily="34" charset="-120"/>
                <a:ea typeface="Microsoft JhengHei" panose="020B0604030504040204" pitchFamily="34" charset="-120"/>
              </a:rPr>
              <a:t>防禦的日本大臣</a:t>
            </a:r>
            <a:r>
              <a:rPr lang="zh-TW" altLang="en-US" dirty="0">
                <a:latin typeface="Microsoft JhengHei" panose="020B0604030504040204" pitchFamily="34" charset="-120"/>
                <a:ea typeface="Microsoft JhengHei" panose="020B0604030504040204" pitchFamily="34" charset="-120"/>
              </a:rPr>
              <a:t>將前往</a:t>
            </a:r>
            <a:r>
              <a:rPr lang="zh-Hant" altLang="en-US" dirty="0">
                <a:latin typeface="Microsoft JhengHei" panose="020B0604030504040204" pitchFamily="34" charset="-120"/>
                <a:ea typeface="Microsoft JhengHei" panose="020B0604030504040204" pitchFamily="34" charset="-120"/>
              </a:rPr>
              <a:t>巴黎</a:t>
            </a:r>
            <a:r>
              <a:rPr lang="zh-TW" altLang="en-US" dirty="0">
                <a:latin typeface="Microsoft JhengHei" panose="020B0604030504040204" pitchFamily="34" charset="-120"/>
                <a:ea typeface="Microsoft JhengHei" panose="020B0604030504040204" pitchFamily="34" charset="-120"/>
              </a:rPr>
              <a:t>簽署日本和法國之間的武器合同，但首先，他正在訪問</a:t>
            </a:r>
            <a:r>
              <a:rPr lang="zh-Hant" altLang="en-US" dirty="0">
                <a:latin typeface="Microsoft JhengHei" panose="020B0604030504040204" pitchFamily="34" charset="-120"/>
                <a:ea typeface="Microsoft JhengHei" panose="020B0604030504040204" pitchFamily="34" charset="-120"/>
              </a:rPr>
              <a:t>馬賽</a:t>
            </a:r>
            <a:r>
              <a:rPr lang="zh-TW" altLang="en-US" dirty="0">
                <a:latin typeface="Microsoft JhengHei" panose="020B0604030504040204" pitchFamily="34" charset="-120"/>
                <a:ea typeface="Microsoft JhengHei" panose="020B0604030504040204" pitchFamily="34" charset="-120"/>
              </a:rPr>
              <a:t>查看和評價我市警方的反黑幫戰術（使用他偽造攻擊）。然而，在訪問期間，他被一家為日本</a:t>
            </a:r>
            <a:r>
              <a:rPr lang="zh-Hant" altLang="en-US" dirty="0">
                <a:latin typeface="Microsoft JhengHei" panose="020B0604030504040204" pitchFamily="34" charset="-120"/>
                <a:ea typeface="Microsoft JhengHei" panose="020B0604030504040204" pitchFamily="34" charset="-120"/>
              </a:rPr>
              <a:t>亞庫札</a:t>
            </a:r>
            <a:r>
              <a:rPr lang="zh-TW" altLang="en-US" dirty="0">
                <a:latin typeface="Microsoft JhengHei" panose="020B0604030504040204" pitchFamily="34" charset="-120"/>
                <a:ea typeface="Microsoft JhengHei" panose="020B0604030504040204" pitchFamily="34" charset="-120"/>
              </a:rPr>
              <a:t>工作的組織綁架。埃米利安決心解救被綁架的女友部長兼偵探佩特拉，並恢復其部門的榮譽。再一次，高速惡魔出租車司機丹尼爾被要求以他的高速駕駛技巧來挽救一天。同樣與標致一起，</a:t>
            </a:r>
            <a:r>
              <a:rPr lang="zh-Hant" altLang="en-US" dirty="0">
                <a:latin typeface="Microsoft JhengHei" panose="020B0604030504040204" pitchFamily="34" charset="-120"/>
                <a:ea typeface="Microsoft JhengHei" panose="020B0604030504040204" pitchFamily="34" charset="-120"/>
              </a:rPr>
              <a:t>三菱藍瑟</a:t>
            </a:r>
            <a:r>
              <a:rPr lang="en-US" altLang="zh-Hant" dirty="0">
                <a:latin typeface="Microsoft JhengHei" panose="020B0604030504040204" pitchFamily="34" charset="-120"/>
                <a:ea typeface="Microsoft JhengHei" panose="020B0604030504040204" pitchFamily="34" charset="-120"/>
              </a:rPr>
              <a:t>Evolution VI</a:t>
            </a:r>
            <a:r>
              <a:rPr lang="zh-TW" altLang="en-US" dirty="0">
                <a:latin typeface="Microsoft JhengHei" panose="020B0604030504040204" pitchFamily="34" charset="-120"/>
                <a:ea typeface="Microsoft JhengHei" panose="020B0604030504040204" pitchFamily="34" charset="-120"/>
              </a:rPr>
              <a:t>也被譽為由</a:t>
            </a:r>
            <a:r>
              <a:rPr lang="zh-Hant" altLang="en-US" dirty="0">
                <a:latin typeface="Microsoft JhengHei" panose="020B0604030504040204" pitchFamily="34" charset="-120"/>
                <a:ea typeface="Microsoft JhengHei" panose="020B0604030504040204" pitchFamily="34" charset="-120"/>
              </a:rPr>
              <a:t>亞庫薩斯</a:t>
            </a:r>
            <a:r>
              <a:rPr lang="zh-TW" altLang="en-US" dirty="0">
                <a:latin typeface="Microsoft JhengHei" panose="020B0604030504040204" pitchFamily="34" charset="-120"/>
                <a:ea typeface="Microsoft JhengHei" panose="020B0604030504040204" pitchFamily="34" charset="-120"/>
              </a:rPr>
              <a:t>駕駛的星際車。</a:t>
            </a:r>
          </a:p>
        </p:txBody>
      </p:sp>
      <p:sp>
        <p:nvSpPr>
          <p:cNvPr id="3" name="文字方塊 2">
            <a:extLst>
              <a:ext uri="{FF2B5EF4-FFF2-40B4-BE49-F238E27FC236}">
                <a16:creationId xmlns:a16="http://schemas.microsoft.com/office/drawing/2014/main" id="{0E3DF4E4-9FD6-AA46-BDD4-1C210D1603AE}"/>
              </a:ext>
            </a:extLst>
          </p:cNvPr>
          <p:cNvSpPr txBox="1"/>
          <p:nvPr/>
        </p:nvSpPr>
        <p:spPr>
          <a:xfrm>
            <a:off x="5367131" y="377687"/>
            <a:ext cx="4462670" cy="923330"/>
          </a:xfrm>
          <a:prstGeom prst="rect">
            <a:avLst/>
          </a:prstGeom>
          <a:noFill/>
        </p:spPr>
        <p:txBody>
          <a:bodyPr wrap="square" rtlCol="0">
            <a:spAutoFit/>
          </a:bodyPr>
          <a:lstStyle/>
          <a:p>
            <a:r>
              <a:rPr kumimoji="1" lang="en-US" altLang="zh-TW" sz="5400" dirty="0">
                <a:latin typeface="Heiti TC Medium" pitchFamily="2" charset="-128"/>
                <a:ea typeface="Heiti TC Medium" pitchFamily="2" charset="-128"/>
              </a:rPr>
              <a:t>T</a:t>
            </a:r>
            <a:r>
              <a:rPr kumimoji="1" lang="zh-Hant" altLang="en-US" sz="5400" dirty="0">
                <a:latin typeface="Heiti TC Medium" pitchFamily="2" charset="-128"/>
                <a:ea typeface="Heiti TC Medium" pitchFamily="2" charset="-128"/>
              </a:rPr>
              <a:t>ａｘｉ２</a:t>
            </a:r>
            <a:endParaRPr kumimoji="1" lang="zh-TW" altLang="en-US" sz="5400" dirty="0">
              <a:latin typeface="Heiti TC Medium" pitchFamily="2" charset="-128"/>
              <a:ea typeface="Heiti TC Medium" pitchFamily="2" charset="-128"/>
            </a:endParaRPr>
          </a:p>
        </p:txBody>
      </p:sp>
      <p:pic>
        <p:nvPicPr>
          <p:cNvPr id="6" name="圖片 5">
            <a:extLst>
              <a:ext uri="{FF2B5EF4-FFF2-40B4-BE49-F238E27FC236}">
                <a16:creationId xmlns:a16="http://schemas.microsoft.com/office/drawing/2014/main" id="{79907F9A-306A-6542-ACBD-1F3EC17019D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37308" y1="57308" x2="37308" y2="57308"/>
                        <a14:foregroundMark x1="42692" y1="56538" x2="42692" y2="56538"/>
                        <a14:foregroundMark x1="48846" y1="57308" x2="48846" y2="57308"/>
                        <a14:foregroundMark x1="57308" y1="57308" x2="57308" y2="57308"/>
                        <a14:foregroundMark x1="48077" y1="65769" x2="48077" y2="65769"/>
                        <a14:foregroundMark x1="42692" y1="63462" x2="42692" y2="63462"/>
                        <a14:foregroundMark x1="52692" y1="63462" x2="52692" y2="63462"/>
                        <a14:foregroundMark x1="54231" y1="43846" x2="54231" y2="43846"/>
                        <a14:foregroundMark x1="60385" y1="38077" x2="60385" y2="38077"/>
                        <a14:foregroundMark x1="31154" y1="43462" x2="31154" y2="43462"/>
                        <a14:foregroundMark x1="76154" y1="48846" x2="76154" y2="48846"/>
                        <a14:backgroundMark x1="34615" y1="40769" x2="34615" y2="40769"/>
                        <a14:backgroundMark x1="33462" y1="41538" x2="35000" y2="41923"/>
                      </a14:backgroundRemoval>
                    </a14:imgEffect>
                  </a14:imgLayer>
                </a14:imgProps>
              </a:ext>
              <a:ext uri="{28A0092B-C50C-407E-A947-70E740481C1C}">
                <a14:useLocalDpi xmlns:a14="http://schemas.microsoft.com/office/drawing/2010/main" val="0"/>
              </a:ext>
            </a:extLst>
          </a:blip>
          <a:stretch>
            <a:fillRect/>
          </a:stretch>
        </p:blipFill>
        <p:spPr>
          <a:xfrm>
            <a:off x="9304108" y="4172194"/>
            <a:ext cx="3302000" cy="3302000"/>
          </a:xfrm>
          <a:prstGeom prst="rect">
            <a:avLst/>
          </a:prstGeom>
        </p:spPr>
      </p:pic>
    </p:spTree>
    <p:custDataLst>
      <p:tags r:id="rId1"/>
    </p:custDataLst>
    <p:extLst>
      <p:ext uri="{BB962C8B-B14F-4D97-AF65-F5344CB8AC3E}">
        <p14:creationId xmlns:p14="http://schemas.microsoft.com/office/powerpoint/2010/main" val="28383243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a:extLst>
              <a:ext uri="{FF2B5EF4-FFF2-40B4-BE49-F238E27FC236}">
                <a16:creationId xmlns:a16="http://schemas.microsoft.com/office/drawing/2014/main" id="{DAD60F36-6D97-4761-9372-9AB1761E24C5}"/>
              </a:ext>
            </a:extLst>
          </p:cNvPr>
          <p:cNvGrpSpPr/>
          <p:nvPr/>
        </p:nvGrpSpPr>
        <p:grpSpPr>
          <a:xfrm>
            <a:off x="33538" y="5318917"/>
            <a:ext cx="10535615" cy="1907783"/>
            <a:chOff x="828192" y="2234334"/>
            <a:chExt cx="10535615" cy="1907783"/>
          </a:xfrm>
          <a:solidFill>
            <a:schemeClr val="bg2">
              <a:lumMod val="10000"/>
            </a:schemeClr>
          </a:solidFill>
        </p:grpSpPr>
        <p:sp>
          <p:nvSpPr>
            <p:cNvPr id="26" name="Freeform 36">
              <a:extLst>
                <a:ext uri="{FF2B5EF4-FFF2-40B4-BE49-F238E27FC236}">
                  <a16:creationId xmlns:a16="http://schemas.microsoft.com/office/drawing/2014/main" id="{B86E12C9-4607-407E-8F8A-EF4A6F672F09}"/>
                </a:ext>
              </a:extLst>
            </p:cNvPr>
            <p:cNvSpPr/>
            <p:nvPr/>
          </p:nvSpPr>
          <p:spPr>
            <a:xfrm>
              <a:off x="828192" y="2682018"/>
              <a:ext cx="10535615" cy="746982"/>
            </a:xfrm>
            <a:custGeom>
              <a:avLst/>
              <a:gdLst>
                <a:gd name="connsiteX0" fmla="*/ 0 w 2683934"/>
                <a:gd name="connsiteY0" fmla="*/ 702733 h 799629"/>
                <a:gd name="connsiteX1" fmla="*/ 431800 w 2683934"/>
                <a:gd name="connsiteY1" fmla="*/ 533400 h 799629"/>
                <a:gd name="connsiteX2" fmla="*/ 897467 w 2683934"/>
                <a:gd name="connsiteY2" fmla="*/ 719667 h 799629"/>
                <a:gd name="connsiteX3" fmla="*/ 1151467 w 2683934"/>
                <a:gd name="connsiteY3" fmla="*/ 778933 h 799629"/>
                <a:gd name="connsiteX4" fmla="*/ 1456267 w 2683934"/>
                <a:gd name="connsiteY4" fmla="*/ 787400 h 799629"/>
                <a:gd name="connsiteX5" fmla="*/ 1769534 w 2683934"/>
                <a:gd name="connsiteY5" fmla="*/ 618067 h 799629"/>
                <a:gd name="connsiteX6" fmla="*/ 1981200 w 2683934"/>
                <a:gd name="connsiteY6" fmla="*/ 313267 h 799629"/>
                <a:gd name="connsiteX7" fmla="*/ 2218267 w 2683934"/>
                <a:gd name="connsiteY7" fmla="*/ 118533 h 799629"/>
                <a:gd name="connsiteX8" fmla="*/ 2463800 w 2683934"/>
                <a:gd name="connsiteY8" fmla="*/ 16933 h 799629"/>
                <a:gd name="connsiteX9" fmla="*/ 2683934 w 2683934"/>
                <a:gd name="connsiteY9" fmla="*/ 0 h 799629"/>
                <a:gd name="connsiteX0" fmla="*/ 0 w 2779669"/>
                <a:gd name="connsiteY0" fmla="*/ 686196 h 783092"/>
                <a:gd name="connsiteX1" fmla="*/ 431800 w 2779669"/>
                <a:gd name="connsiteY1" fmla="*/ 516863 h 783092"/>
                <a:gd name="connsiteX2" fmla="*/ 897467 w 2779669"/>
                <a:gd name="connsiteY2" fmla="*/ 703130 h 783092"/>
                <a:gd name="connsiteX3" fmla="*/ 1151467 w 2779669"/>
                <a:gd name="connsiteY3" fmla="*/ 762396 h 783092"/>
                <a:gd name="connsiteX4" fmla="*/ 1456267 w 2779669"/>
                <a:gd name="connsiteY4" fmla="*/ 770863 h 783092"/>
                <a:gd name="connsiteX5" fmla="*/ 1769534 w 2779669"/>
                <a:gd name="connsiteY5" fmla="*/ 601530 h 783092"/>
                <a:gd name="connsiteX6" fmla="*/ 1981200 w 2779669"/>
                <a:gd name="connsiteY6" fmla="*/ 296730 h 783092"/>
                <a:gd name="connsiteX7" fmla="*/ 2218267 w 2779669"/>
                <a:gd name="connsiteY7" fmla="*/ 101996 h 783092"/>
                <a:gd name="connsiteX8" fmla="*/ 2463800 w 2779669"/>
                <a:gd name="connsiteY8" fmla="*/ 396 h 783092"/>
                <a:gd name="connsiteX9" fmla="*/ 2779669 w 2779669"/>
                <a:gd name="connsiteY9" fmla="*/ 690837 h 783092"/>
                <a:gd name="connsiteX0" fmla="*/ 0 w 2779669"/>
                <a:gd name="connsiteY0" fmla="*/ 686190 h 783086"/>
                <a:gd name="connsiteX1" fmla="*/ 431800 w 2779669"/>
                <a:gd name="connsiteY1" fmla="*/ 516857 h 783086"/>
                <a:gd name="connsiteX2" fmla="*/ 897467 w 2779669"/>
                <a:gd name="connsiteY2" fmla="*/ 703124 h 783086"/>
                <a:gd name="connsiteX3" fmla="*/ 1151467 w 2779669"/>
                <a:gd name="connsiteY3" fmla="*/ 762390 h 783086"/>
                <a:gd name="connsiteX4" fmla="*/ 1456267 w 2779669"/>
                <a:gd name="connsiteY4" fmla="*/ 770857 h 783086"/>
                <a:gd name="connsiteX5" fmla="*/ 1769534 w 2779669"/>
                <a:gd name="connsiteY5" fmla="*/ 601524 h 783086"/>
                <a:gd name="connsiteX6" fmla="*/ 1981200 w 2779669"/>
                <a:gd name="connsiteY6" fmla="*/ 296724 h 783086"/>
                <a:gd name="connsiteX7" fmla="*/ 2218267 w 2779669"/>
                <a:gd name="connsiteY7" fmla="*/ 101990 h 783086"/>
                <a:gd name="connsiteX8" fmla="*/ 2463800 w 2779669"/>
                <a:gd name="connsiteY8" fmla="*/ 390 h 783086"/>
                <a:gd name="connsiteX9" fmla="*/ 2779669 w 2779669"/>
                <a:gd name="connsiteY9" fmla="*/ 690831 h 783086"/>
                <a:gd name="connsiteX0" fmla="*/ 0 w 2779669"/>
                <a:gd name="connsiteY0" fmla="*/ 588891 h 685787"/>
                <a:gd name="connsiteX1" fmla="*/ 431800 w 2779669"/>
                <a:gd name="connsiteY1" fmla="*/ 419558 h 685787"/>
                <a:gd name="connsiteX2" fmla="*/ 897467 w 2779669"/>
                <a:gd name="connsiteY2" fmla="*/ 605825 h 685787"/>
                <a:gd name="connsiteX3" fmla="*/ 1151467 w 2779669"/>
                <a:gd name="connsiteY3" fmla="*/ 665091 h 685787"/>
                <a:gd name="connsiteX4" fmla="*/ 1456267 w 2779669"/>
                <a:gd name="connsiteY4" fmla="*/ 673558 h 685787"/>
                <a:gd name="connsiteX5" fmla="*/ 1769534 w 2779669"/>
                <a:gd name="connsiteY5" fmla="*/ 504225 h 685787"/>
                <a:gd name="connsiteX6" fmla="*/ 1981200 w 2779669"/>
                <a:gd name="connsiteY6" fmla="*/ 199425 h 685787"/>
                <a:gd name="connsiteX7" fmla="*/ 2218267 w 2779669"/>
                <a:gd name="connsiteY7" fmla="*/ 4691 h 685787"/>
                <a:gd name="connsiteX8" fmla="*/ 2440824 w 2779669"/>
                <a:gd name="connsiteY8" fmla="*/ 46776 h 685787"/>
                <a:gd name="connsiteX9" fmla="*/ 2779669 w 2779669"/>
                <a:gd name="connsiteY9" fmla="*/ 593532 h 685787"/>
                <a:gd name="connsiteX0" fmla="*/ 0 w 2779669"/>
                <a:gd name="connsiteY0" fmla="*/ 598502 h 695398"/>
                <a:gd name="connsiteX1" fmla="*/ 431800 w 2779669"/>
                <a:gd name="connsiteY1" fmla="*/ 429169 h 695398"/>
                <a:gd name="connsiteX2" fmla="*/ 897467 w 2779669"/>
                <a:gd name="connsiteY2" fmla="*/ 615436 h 695398"/>
                <a:gd name="connsiteX3" fmla="*/ 1151467 w 2779669"/>
                <a:gd name="connsiteY3" fmla="*/ 674702 h 695398"/>
                <a:gd name="connsiteX4" fmla="*/ 1456267 w 2779669"/>
                <a:gd name="connsiteY4" fmla="*/ 683169 h 695398"/>
                <a:gd name="connsiteX5" fmla="*/ 1769534 w 2779669"/>
                <a:gd name="connsiteY5" fmla="*/ 513836 h 695398"/>
                <a:gd name="connsiteX6" fmla="*/ 1981200 w 2779669"/>
                <a:gd name="connsiteY6" fmla="*/ 209036 h 695398"/>
                <a:gd name="connsiteX7" fmla="*/ 2218267 w 2779669"/>
                <a:gd name="connsiteY7" fmla="*/ 14302 h 695398"/>
                <a:gd name="connsiteX8" fmla="*/ 2779669 w 2779669"/>
                <a:gd name="connsiteY8" fmla="*/ 603143 h 695398"/>
                <a:gd name="connsiteX0" fmla="*/ 0 w 2779669"/>
                <a:gd name="connsiteY0" fmla="*/ 584881 h 681777"/>
                <a:gd name="connsiteX1" fmla="*/ 431800 w 2779669"/>
                <a:gd name="connsiteY1" fmla="*/ 415548 h 681777"/>
                <a:gd name="connsiteX2" fmla="*/ 897467 w 2779669"/>
                <a:gd name="connsiteY2" fmla="*/ 601815 h 681777"/>
                <a:gd name="connsiteX3" fmla="*/ 1151467 w 2779669"/>
                <a:gd name="connsiteY3" fmla="*/ 661081 h 681777"/>
                <a:gd name="connsiteX4" fmla="*/ 1456267 w 2779669"/>
                <a:gd name="connsiteY4" fmla="*/ 669548 h 681777"/>
                <a:gd name="connsiteX5" fmla="*/ 1769534 w 2779669"/>
                <a:gd name="connsiteY5" fmla="*/ 500215 h 681777"/>
                <a:gd name="connsiteX6" fmla="*/ 1981200 w 2779669"/>
                <a:gd name="connsiteY6" fmla="*/ 195415 h 681777"/>
                <a:gd name="connsiteX7" fmla="*/ 2218267 w 2779669"/>
                <a:gd name="connsiteY7" fmla="*/ 681 h 681777"/>
                <a:gd name="connsiteX8" fmla="*/ 2779669 w 2779669"/>
                <a:gd name="connsiteY8" fmla="*/ 589522 h 681777"/>
                <a:gd name="connsiteX0" fmla="*/ 0 w 2779669"/>
                <a:gd name="connsiteY0" fmla="*/ 469032 h 565928"/>
                <a:gd name="connsiteX1" fmla="*/ 431800 w 2779669"/>
                <a:gd name="connsiteY1" fmla="*/ 299699 h 565928"/>
                <a:gd name="connsiteX2" fmla="*/ 897467 w 2779669"/>
                <a:gd name="connsiteY2" fmla="*/ 485966 h 565928"/>
                <a:gd name="connsiteX3" fmla="*/ 1151467 w 2779669"/>
                <a:gd name="connsiteY3" fmla="*/ 545232 h 565928"/>
                <a:gd name="connsiteX4" fmla="*/ 1456267 w 2779669"/>
                <a:gd name="connsiteY4" fmla="*/ 553699 h 565928"/>
                <a:gd name="connsiteX5" fmla="*/ 1769534 w 2779669"/>
                <a:gd name="connsiteY5" fmla="*/ 384366 h 565928"/>
                <a:gd name="connsiteX6" fmla="*/ 1981200 w 2779669"/>
                <a:gd name="connsiteY6" fmla="*/ 79566 h 565928"/>
                <a:gd name="connsiteX7" fmla="*/ 2224968 w 2779669"/>
                <a:gd name="connsiteY7" fmla="*/ 885 h 565928"/>
                <a:gd name="connsiteX8" fmla="*/ 2779669 w 2779669"/>
                <a:gd name="connsiteY8" fmla="*/ 473673 h 565928"/>
                <a:gd name="connsiteX0" fmla="*/ 0 w 2779669"/>
                <a:gd name="connsiteY0" fmla="*/ 471936 h 568832"/>
                <a:gd name="connsiteX1" fmla="*/ 431800 w 2779669"/>
                <a:gd name="connsiteY1" fmla="*/ 302603 h 568832"/>
                <a:gd name="connsiteX2" fmla="*/ 897467 w 2779669"/>
                <a:gd name="connsiteY2" fmla="*/ 488870 h 568832"/>
                <a:gd name="connsiteX3" fmla="*/ 1151467 w 2779669"/>
                <a:gd name="connsiteY3" fmla="*/ 548136 h 568832"/>
                <a:gd name="connsiteX4" fmla="*/ 1456267 w 2779669"/>
                <a:gd name="connsiteY4" fmla="*/ 556603 h 568832"/>
                <a:gd name="connsiteX5" fmla="*/ 1769534 w 2779669"/>
                <a:gd name="connsiteY5" fmla="*/ 387270 h 568832"/>
                <a:gd name="connsiteX6" fmla="*/ 1981200 w 2779669"/>
                <a:gd name="connsiteY6" fmla="*/ 82470 h 568832"/>
                <a:gd name="connsiteX7" fmla="*/ 2224968 w 2779669"/>
                <a:gd name="connsiteY7" fmla="*/ 3789 h 568832"/>
                <a:gd name="connsiteX8" fmla="*/ 2779669 w 2779669"/>
                <a:gd name="connsiteY8" fmla="*/ 476577 h 568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9669" h="568832">
                  <a:moveTo>
                    <a:pt x="0" y="471936"/>
                  </a:moveTo>
                  <a:cubicBezTo>
                    <a:pt x="141111" y="385858"/>
                    <a:pt x="282222" y="299781"/>
                    <a:pt x="431800" y="302603"/>
                  </a:cubicBezTo>
                  <a:cubicBezTo>
                    <a:pt x="581378" y="305425"/>
                    <a:pt x="777523" y="447948"/>
                    <a:pt x="897467" y="488870"/>
                  </a:cubicBezTo>
                  <a:cubicBezTo>
                    <a:pt x="1017411" y="529792"/>
                    <a:pt x="1058334" y="536847"/>
                    <a:pt x="1151467" y="548136"/>
                  </a:cubicBezTo>
                  <a:cubicBezTo>
                    <a:pt x="1244600" y="559425"/>
                    <a:pt x="1353256" y="583414"/>
                    <a:pt x="1456267" y="556603"/>
                  </a:cubicBezTo>
                  <a:cubicBezTo>
                    <a:pt x="1559278" y="529792"/>
                    <a:pt x="1682045" y="466292"/>
                    <a:pt x="1769534" y="387270"/>
                  </a:cubicBezTo>
                  <a:cubicBezTo>
                    <a:pt x="1857023" y="308248"/>
                    <a:pt x="1905294" y="146384"/>
                    <a:pt x="1981200" y="82470"/>
                  </a:cubicBezTo>
                  <a:cubicBezTo>
                    <a:pt x="2057106" y="18557"/>
                    <a:pt x="2093566" y="-11121"/>
                    <a:pt x="2224968" y="3789"/>
                  </a:cubicBezTo>
                  <a:cubicBezTo>
                    <a:pt x="2356370" y="18699"/>
                    <a:pt x="2662710" y="353902"/>
                    <a:pt x="2779669" y="476577"/>
                  </a:cubicBezTo>
                </a:path>
              </a:pathLst>
            </a:custGeom>
            <a:noFill/>
            <a:ln w="28575">
              <a:solidFill>
                <a:srgbClr val="A99F9D"/>
              </a:solidFill>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solidFill>
                  <a:schemeClr val="bg1">
                    <a:lumMod val="65000"/>
                  </a:schemeClr>
                </a:solidFill>
                <a:latin typeface="思源黑体 Medium" panose="020B0600000000000000" pitchFamily="34" charset="-122"/>
                <a:ea typeface="思源黑体 Medium" panose="020B0600000000000000" pitchFamily="34" charset="-122"/>
                <a:sym typeface="思源黑体 Medium" panose="020B0600000000000000" pitchFamily="34" charset="-122"/>
              </a:endParaRPr>
            </a:p>
          </p:txBody>
        </p:sp>
        <p:sp>
          <p:nvSpPr>
            <p:cNvPr id="37" name="Chevron 16">
              <a:extLst>
                <a:ext uri="{FF2B5EF4-FFF2-40B4-BE49-F238E27FC236}">
                  <a16:creationId xmlns:a16="http://schemas.microsoft.com/office/drawing/2014/main" id="{05F77B8D-8420-4B0B-B039-B50273CB0D59}"/>
                </a:ext>
              </a:extLst>
            </p:cNvPr>
            <p:cNvSpPr/>
            <p:nvPr/>
          </p:nvSpPr>
          <p:spPr>
            <a:xfrm>
              <a:off x="1614183" y="2234334"/>
              <a:ext cx="1091476" cy="1891891"/>
            </a:xfrm>
            <a:prstGeom prst="chevron">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latin typeface="思源黑体 Medium" panose="020B0600000000000000" pitchFamily="34" charset="-122"/>
                <a:ea typeface="思源黑体 Medium" panose="020B0600000000000000" pitchFamily="34" charset="-122"/>
                <a:sym typeface="思源黑体 Medium" panose="020B0600000000000000" pitchFamily="34" charset="-122"/>
              </a:endParaRPr>
            </a:p>
          </p:txBody>
        </p:sp>
        <p:sp>
          <p:nvSpPr>
            <p:cNvPr id="35" name="Chevron 19">
              <a:extLst>
                <a:ext uri="{FF2B5EF4-FFF2-40B4-BE49-F238E27FC236}">
                  <a16:creationId xmlns:a16="http://schemas.microsoft.com/office/drawing/2014/main" id="{3EF25C30-FA2B-4448-B1D6-53E91E953E28}"/>
                </a:ext>
              </a:extLst>
            </p:cNvPr>
            <p:cNvSpPr/>
            <p:nvPr/>
          </p:nvSpPr>
          <p:spPr>
            <a:xfrm>
              <a:off x="4292175" y="2250226"/>
              <a:ext cx="1091476" cy="1891891"/>
            </a:xfrm>
            <a:prstGeom prst="chevron">
              <a:avLst/>
            </a:prstGeom>
            <a:solidFill>
              <a:srgbClr val="A99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latin typeface="思源黑体 Medium" panose="020B0600000000000000" pitchFamily="34" charset="-122"/>
                <a:ea typeface="思源黑体 Medium" panose="020B0600000000000000" pitchFamily="34" charset="-122"/>
                <a:sym typeface="思源黑体 Medium" panose="020B0600000000000000" pitchFamily="34" charset="-122"/>
              </a:endParaRPr>
            </a:p>
          </p:txBody>
        </p:sp>
        <p:sp>
          <p:nvSpPr>
            <p:cNvPr id="33" name="Chevron 22">
              <a:extLst>
                <a:ext uri="{FF2B5EF4-FFF2-40B4-BE49-F238E27FC236}">
                  <a16:creationId xmlns:a16="http://schemas.microsoft.com/office/drawing/2014/main" id="{7E9F3567-7859-4622-82BE-341459A8198F}"/>
                </a:ext>
              </a:extLst>
            </p:cNvPr>
            <p:cNvSpPr/>
            <p:nvPr/>
          </p:nvSpPr>
          <p:spPr>
            <a:xfrm>
              <a:off x="6976802" y="2250226"/>
              <a:ext cx="1091476" cy="1891891"/>
            </a:xfrm>
            <a:prstGeom prst="chevron">
              <a:avLst/>
            </a:prstGeom>
            <a:solidFill>
              <a:srgbClr val="BDC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latin typeface="思源黑体 Medium" panose="020B0600000000000000" pitchFamily="34" charset="-122"/>
                <a:ea typeface="思源黑体 Medium" panose="020B0600000000000000" pitchFamily="34" charset="-122"/>
                <a:sym typeface="思源黑体 Medium" panose="020B0600000000000000" pitchFamily="34" charset="-122"/>
              </a:endParaRPr>
            </a:p>
          </p:txBody>
        </p:sp>
        <p:sp>
          <p:nvSpPr>
            <p:cNvPr id="31" name="Chevron 25">
              <a:extLst>
                <a:ext uri="{FF2B5EF4-FFF2-40B4-BE49-F238E27FC236}">
                  <a16:creationId xmlns:a16="http://schemas.microsoft.com/office/drawing/2014/main" id="{0A1AEC65-12D6-4550-90C5-DBD44463E787}"/>
                </a:ext>
              </a:extLst>
            </p:cNvPr>
            <p:cNvSpPr/>
            <p:nvPr/>
          </p:nvSpPr>
          <p:spPr>
            <a:xfrm>
              <a:off x="9658775" y="2250226"/>
              <a:ext cx="1091476" cy="1891891"/>
            </a:xfrm>
            <a:prstGeom prst="chevron">
              <a:avLst/>
            </a:prstGeom>
            <a:solidFill>
              <a:srgbClr val="C6B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5000"/>
                  </a:schemeClr>
                </a:solidFill>
                <a:latin typeface="思源黑体 Medium" panose="020B0600000000000000" pitchFamily="34" charset="-122"/>
                <a:ea typeface="思源黑体 Medium" panose="020B0600000000000000" pitchFamily="34" charset="-122"/>
                <a:sym typeface="思源黑体 Medium" panose="020B0600000000000000" pitchFamily="34" charset="-122"/>
              </a:endParaRPr>
            </a:p>
          </p:txBody>
        </p:sp>
      </p:grpSp>
      <p:sp>
        <p:nvSpPr>
          <p:cNvPr id="2" name="文字方塊 1">
            <a:extLst>
              <a:ext uri="{FF2B5EF4-FFF2-40B4-BE49-F238E27FC236}">
                <a16:creationId xmlns:a16="http://schemas.microsoft.com/office/drawing/2014/main" id="{68CA8526-566D-5B4C-ACEC-410891453822}"/>
              </a:ext>
            </a:extLst>
          </p:cNvPr>
          <p:cNvSpPr txBox="1"/>
          <p:nvPr/>
        </p:nvSpPr>
        <p:spPr>
          <a:xfrm>
            <a:off x="2459516" y="927932"/>
            <a:ext cx="3262433" cy="1015663"/>
          </a:xfrm>
          <a:prstGeom prst="rect">
            <a:avLst/>
          </a:prstGeom>
          <a:noFill/>
        </p:spPr>
        <p:txBody>
          <a:bodyPr wrap="none" rtlCol="0" anchor="ctr">
            <a:spAutoFit/>
          </a:bodyPr>
          <a:lstStyle/>
          <a:p>
            <a:pPr algn="ctr"/>
            <a:r>
              <a:rPr kumimoji="1" lang="zh-Hant" altLang="en-US" sz="6000" dirty="0">
                <a:latin typeface="Heiti TC Medium" pitchFamily="2" charset="-128"/>
                <a:ea typeface="Heiti TC Medium" pitchFamily="2" charset="-128"/>
              </a:rPr>
              <a:t>與神同行</a:t>
            </a:r>
            <a:endParaRPr kumimoji="1" lang="zh-TW" altLang="en-US" sz="6000" dirty="0">
              <a:latin typeface="Heiti TC Medium" pitchFamily="2" charset="-128"/>
              <a:ea typeface="Heiti TC Medium" pitchFamily="2" charset="-128"/>
            </a:endParaRPr>
          </a:p>
        </p:txBody>
      </p:sp>
      <p:pic>
        <p:nvPicPr>
          <p:cNvPr id="4" name="圖片 3">
            <a:extLst>
              <a:ext uri="{FF2B5EF4-FFF2-40B4-BE49-F238E27FC236}">
                <a16:creationId xmlns:a16="http://schemas.microsoft.com/office/drawing/2014/main" id="{7C52179B-A9FE-D640-BCC2-F0AB1C4141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61476">
            <a:off x="7236430" y="756092"/>
            <a:ext cx="3751161" cy="5342563"/>
          </a:xfrm>
          <a:prstGeom prst="rect">
            <a:avLst/>
          </a:prstGeom>
        </p:spPr>
      </p:pic>
      <p:sp>
        <p:nvSpPr>
          <p:cNvPr id="5" name="文字方塊 4">
            <a:extLst>
              <a:ext uri="{FF2B5EF4-FFF2-40B4-BE49-F238E27FC236}">
                <a16:creationId xmlns:a16="http://schemas.microsoft.com/office/drawing/2014/main" id="{269A2DAA-1A70-8D46-A822-47498F9EAE32}"/>
              </a:ext>
            </a:extLst>
          </p:cNvPr>
          <p:cNvSpPr txBox="1"/>
          <p:nvPr/>
        </p:nvSpPr>
        <p:spPr>
          <a:xfrm>
            <a:off x="2028850" y="2454883"/>
            <a:ext cx="4244008" cy="2585323"/>
          </a:xfrm>
          <a:prstGeom prst="rect">
            <a:avLst/>
          </a:prstGeom>
          <a:noFill/>
        </p:spPr>
        <p:txBody>
          <a:bodyPr wrap="square" rtlCol="0">
            <a:spAutoFit/>
          </a:bodyPr>
          <a:lstStyle/>
          <a:p>
            <a:r>
              <a:rPr lang="zh-TW" altLang="en-US" b="1" dirty="0">
                <a:latin typeface="Microsoft JhengHei" panose="020B0604030504040204" pitchFamily="34" charset="-120"/>
                <a:ea typeface="Microsoft JhengHei" panose="020B0604030504040204" pitchFamily="34" charset="-120"/>
              </a:rPr>
              <a:t>與神同行：罪與罰</a:t>
            </a:r>
            <a:r>
              <a:rPr lang="zh-TW" altLang="en-US" dirty="0">
                <a:latin typeface="Microsoft JhengHei" panose="020B0604030504040204" pitchFamily="34" charset="-120"/>
                <a:ea typeface="Microsoft JhengHei" panose="020B0604030504040204" pitchFamily="34" charset="-120"/>
              </a:rPr>
              <a:t>是一部</a:t>
            </a:r>
            <a:r>
              <a:rPr lang="en-US" altLang="zh-TW" dirty="0">
                <a:latin typeface="Microsoft JhengHei" panose="020B0604030504040204" pitchFamily="34" charset="-120"/>
                <a:ea typeface="Microsoft JhengHei" panose="020B0604030504040204" pitchFamily="34" charset="-120"/>
              </a:rPr>
              <a:t>2017</a:t>
            </a:r>
            <a:r>
              <a:rPr lang="zh-TW" altLang="en-US" dirty="0">
                <a:latin typeface="Microsoft JhengHei" panose="020B0604030504040204" pitchFamily="34" charset="-120"/>
                <a:ea typeface="Microsoft JhengHei" panose="020B0604030504040204" pitchFamily="34" charset="-120"/>
              </a:rPr>
              <a:t>年上映的韓國</a:t>
            </a:r>
            <a:r>
              <a:rPr lang="zh-Hant" altLang="en-US" dirty="0">
                <a:latin typeface="Microsoft JhengHei" panose="020B0604030504040204" pitchFamily="34" charset="-120"/>
                <a:ea typeface="Microsoft JhengHei" panose="020B0604030504040204" pitchFamily="34" charset="-120"/>
              </a:rPr>
              <a:t>奇幻電影</a:t>
            </a:r>
            <a:r>
              <a:rPr lang="zh-TW" altLang="en-US" dirty="0">
                <a:latin typeface="Microsoft JhengHei" panose="020B0604030504040204" pitchFamily="34" charset="-120"/>
                <a:ea typeface="Microsoft JhengHei" panose="020B0604030504040204" pitchFamily="34" charset="-120"/>
              </a:rPr>
              <a:t>，改編自韓國漫畫家</a:t>
            </a:r>
            <a:r>
              <a:rPr lang="zh-Hant" altLang="en-US" dirty="0">
                <a:latin typeface="Microsoft JhengHei" panose="020B0604030504040204" pitchFamily="34" charset="-120"/>
                <a:ea typeface="Microsoft JhengHei" panose="020B0604030504040204" pitchFamily="34" charset="-120"/>
              </a:rPr>
              <a:t>周浩旻</a:t>
            </a:r>
            <a:r>
              <a:rPr lang="zh-TW" altLang="en-US" dirty="0">
                <a:latin typeface="Microsoft JhengHei" panose="020B0604030504040204" pitchFamily="34" charset="-120"/>
                <a:ea typeface="Microsoft JhengHei" panose="020B0604030504040204" pitchFamily="34" charset="-120"/>
              </a:rPr>
              <a:t>所繪的</a:t>
            </a:r>
            <a:r>
              <a:rPr lang="zh-Hant" altLang="en-US" dirty="0">
                <a:latin typeface="Microsoft JhengHei" panose="020B0604030504040204" pitchFamily="34" charset="-120"/>
                <a:ea typeface="Microsoft JhengHei" panose="020B0604030504040204" pitchFamily="34" charset="-120"/>
              </a:rPr>
              <a:t>同名漫畫</a:t>
            </a:r>
            <a:r>
              <a:rPr lang="zh-TW" altLang="en-US" dirty="0">
                <a:latin typeface="Microsoft JhengHei" panose="020B0604030504040204" pitchFamily="34" charset="-120"/>
                <a:ea typeface="Microsoft JhengHei" panose="020B0604030504040204" pitchFamily="34" charset="-120"/>
              </a:rPr>
              <a:t>。劇情描述在火場總是奮不顧身、英勇救人的消防員金自鴻在一場救災行動中為了搶救一名小女孩而意外身亡，金自鴻在該次火災中也確實救了另外八人的性命，於是</a:t>
            </a:r>
            <a:r>
              <a:rPr lang="zh-Hant" altLang="en-US" dirty="0">
                <a:latin typeface="Microsoft JhengHei" panose="020B0604030504040204" pitchFamily="34" charset="-120"/>
                <a:ea typeface="Microsoft JhengHei" panose="020B0604030504040204" pitchFamily="34" charset="-120"/>
              </a:rPr>
              <a:t>卞城王</a:t>
            </a:r>
            <a:r>
              <a:rPr lang="zh-TW" altLang="en-US" dirty="0">
                <a:latin typeface="Microsoft JhengHei" panose="020B0604030504040204" pitchFamily="34" charset="-120"/>
                <a:ea typeface="Microsoft JhengHei" panose="020B0604030504040204" pitchFamily="34" charset="-120"/>
              </a:rPr>
              <a:t>判他無罪。死後在三名</a:t>
            </a:r>
            <a:r>
              <a:rPr lang="zh-Hant" altLang="en-US" dirty="0">
                <a:latin typeface="Microsoft JhengHei" panose="020B0604030504040204" pitchFamily="34" charset="-120"/>
                <a:ea typeface="Microsoft JhengHei" panose="020B0604030504040204" pitchFamily="34" charset="-120"/>
              </a:rPr>
              <a:t>死神</a:t>
            </a:r>
            <a:r>
              <a:rPr lang="zh-TW" altLang="en-US" dirty="0">
                <a:latin typeface="Microsoft JhengHei" panose="020B0604030504040204" pitchFamily="34" charset="-120"/>
                <a:ea typeface="Microsoft JhengHei" panose="020B0604030504040204" pitchFamily="34" charset="-120"/>
              </a:rPr>
              <a:t>的引領護送下，前往陰間接受</a:t>
            </a:r>
            <a:r>
              <a:rPr lang="zh-Hant" altLang="en-US" dirty="0">
                <a:latin typeface="Microsoft JhengHei" panose="020B0604030504040204" pitchFamily="34" charset="-120"/>
                <a:ea typeface="Microsoft JhengHei" panose="020B0604030504040204" pitchFamily="34" charset="-120"/>
              </a:rPr>
              <a:t>七大閻君</a:t>
            </a:r>
            <a:r>
              <a:rPr lang="zh-TW" altLang="en-US" dirty="0">
                <a:latin typeface="Microsoft JhengHei" panose="020B0604030504040204" pitchFamily="34" charset="-120"/>
                <a:ea typeface="Microsoft JhengHei" panose="020B0604030504040204" pitchFamily="34" charset="-120"/>
              </a:rPr>
              <a:t>審判的故事。</a:t>
            </a:r>
            <a:endParaRPr kumimoji="1" lang="zh-TW" altLang="en-US" dirty="0">
              <a:latin typeface="Microsoft JhengHei" panose="020B0604030504040204" pitchFamily="34" charset="-120"/>
              <a:ea typeface="Microsoft JhengHei" panose="020B0604030504040204" pitchFamily="34" charset="-120"/>
            </a:endParaRPr>
          </a:p>
        </p:txBody>
      </p:sp>
    </p:spTree>
    <p:custDataLst>
      <p:tags r:id="rId1"/>
    </p:custDataLst>
    <p:extLst>
      <p:ext uri="{BB962C8B-B14F-4D97-AF65-F5344CB8AC3E}">
        <p14:creationId xmlns:p14="http://schemas.microsoft.com/office/powerpoint/2010/main" val="42426877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a:extLst>
              <a:ext uri="{FF2B5EF4-FFF2-40B4-BE49-F238E27FC236}">
                <a16:creationId xmlns:a16="http://schemas.microsoft.com/office/drawing/2014/main" id="{15D2DB0F-21A1-4FFF-9405-575F5D7867D4}"/>
              </a:ext>
            </a:extLst>
          </p:cNvPr>
          <p:cNvSpPr/>
          <p:nvPr/>
        </p:nvSpPr>
        <p:spPr>
          <a:xfrm>
            <a:off x="0" y="0"/>
            <a:ext cx="12192000" cy="6858000"/>
          </a:xfrm>
          <a:prstGeom prst="rect">
            <a:avLst/>
          </a:prstGeom>
          <a:solidFill>
            <a:srgbClr val="AAA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4" name="矩形 43">
            <a:extLst>
              <a:ext uri="{FF2B5EF4-FFF2-40B4-BE49-F238E27FC236}">
                <a16:creationId xmlns:a16="http://schemas.microsoft.com/office/drawing/2014/main" id="{1BF9F0DF-EFDC-44A5-AA7F-7DB4052A538B}"/>
              </a:ext>
            </a:extLst>
          </p:cNvPr>
          <p:cNvSpPr/>
          <p:nvPr/>
        </p:nvSpPr>
        <p:spPr>
          <a:xfrm>
            <a:off x="1383323" y="1131277"/>
            <a:ext cx="9425353" cy="45954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5" name="椭圆 44">
            <a:extLst>
              <a:ext uri="{FF2B5EF4-FFF2-40B4-BE49-F238E27FC236}">
                <a16:creationId xmlns:a16="http://schemas.microsoft.com/office/drawing/2014/main" id="{82DCA1B4-6156-4D3C-BBE6-5AF0D5D65F1D}"/>
              </a:ext>
            </a:extLst>
          </p:cNvPr>
          <p:cNvSpPr/>
          <p:nvPr/>
        </p:nvSpPr>
        <p:spPr>
          <a:xfrm>
            <a:off x="9636369" y="-606669"/>
            <a:ext cx="1172307" cy="1172307"/>
          </a:xfrm>
          <a:prstGeom prst="ellipse">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6" name="椭圆 45">
            <a:extLst>
              <a:ext uri="{FF2B5EF4-FFF2-40B4-BE49-F238E27FC236}">
                <a16:creationId xmlns:a16="http://schemas.microsoft.com/office/drawing/2014/main" id="{7A4541B5-2C03-4C7D-8E22-ADC9128A638C}"/>
              </a:ext>
            </a:extLst>
          </p:cNvPr>
          <p:cNvSpPr/>
          <p:nvPr/>
        </p:nvSpPr>
        <p:spPr>
          <a:xfrm>
            <a:off x="10273705" y="3429000"/>
            <a:ext cx="1172307" cy="1172307"/>
          </a:xfrm>
          <a:prstGeom prst="ellipse">
            <a:avLst/>
          </a:prstGeom>
          <a:solidFill>
            <a:srgbClr val="BDC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7" name="椭圆 46">
            <a:extLst>
              <a:ext uri="{FF2B5EF4-FFF2-40B4-BE49-F238E27FC236}">
                <a16:creationId xmlns:a16="http://schemas.microsoft.com/office/drawing/2014/main" id="{B099D1AD-F475-428F-8953-1744C745DBCC}"/>
              </a:ext>
            </a:extLst>
          </p:cNvPr>
          <p:cNvSpPr/>
          <p:nvPr/>
        </p:nvSpPr>
        <p:spPr>
          <a:xfrm>
            <a:off x="2316666" y="5002823"/>
            <a:ext cx="1172307" cy="1172307"/>
          </a:xfrm>
          <a:prstGeom prst="ellipse">
            <a:avLst/>
          </a:prstGeom>
          <a:solidFill>
            <a:srgbClr val="BDC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8" name="椭圆 47">
            <a:extLst>
              <a:ext uri="{FF2B5EF4-FFF2-40B4-BE49-F238E27FC236}">
                <a16:creationId xmlns:a16="http://schemas.microsoft.com/office/drawing/2014/main" id="{C9033ED5-9B1E-438A-A066-41476D8921FA}"/>
              </a:ext>
            </a:extLst>
          </p:cNvPr>
          <p:cNvSpPr/>
          <p:nvPr/>
        </p:nvSpPr>
        <p:spPr>
          <a:xfrm>
            <a:off x="2108759" y="1894744"/>
            <a:ext cx="731226" cy="731226"/>
          </a:xfrm>
          <a:prstGeom prst="ellipse">
            <a:avLst/>
          </a:prstGeom>
          <a:solidFill>
            <a:srgbClr val="A99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9" name="椭圆 48">
            <a:extLst>
              <a:ext uri="{FF2B5EF4-FFF2-40B4-BE49-F238E27FC236}">
                <a16:creationId xmlns:a16="http://schemas.microsoft.com/office/drawing/2014/main" id="{BCBFCD8C-50E3-4A33-A11A-B0B65E7579BC}"/>
              </a:ext>
            </a:extLst>
          </p:cNvPr>
          <p:cNvSpPr/>
          <p:nvPr/>
        </p:nvSpPr>
        <p:spPr>
          <a:xfrm>
            <a:off x="546800" y="3755781"/>
            <a:ext cx="347296" cy="347296"/>
          </a:xfrm>
          <a:prstGeom prst="ellipse">
            <a:avLst/>
          </a:prstGeom>
          <a:solidFill>
            <a:srgbClr val="EC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0" name="椭圆 49">
            <a:extLst>
              <a:ext uri="{FF2B5EF4-FFF2-40B4-BE49-F238E27FC236}">
                <a16:creationId xmlns:a16="http://schemas.microsoft.com/office/drawing/2014/main" id="{7D2F5940-7B95-43AE-8B76-DBAF44E956B9}"/>
              </a:ext>
            </a:extLst>
          </p:cNvPr>
          <p:cNvSpPr/>
          <p:nvPr/>
        </p:nvSpPr>
        <p:spPr>
          <a:xfrm>
            <a:off x="8579720" y="957629"/>
            <a:ext cx="347296" cy="347296"/>
          </a:xfrm>
          <a:prstGeom prst="ellipse">
            <a:avLst/>
          </a:prstGeom>
          <a:solidFill>
            <a:srgbClr val="BCC7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1" name="椭圆 50">
            <a:extLst>
              <a:ext uri="{FF2B5EF4-FFF2-40B4-BE49-F238E27FC236}">
                <a16:creationId xmlns:a16="http://schemas.microsoft.com/office/drawing/2014/main" id="{72B39E8A-4DF3-44AE-AECC-3BCA3FCC8A31}"/>
              </a:ext>
            </a:extLst>
          </p:cNvPr>
          <p:cNvSpPr/>
          <p:nvPr/>
        </p:nvSpPr>
        <p:spPr>
          <a:xfrm>
            <a:off x="8645356" y="4829175"/>
            <a:ext cx="347296" cy="347296"/>
          </a:xfrm>
          <a:prstGeom prst="ellipse">
            <a:avLst/>
          </a:prstGeom>
          <a:solidFill>
            <a:srgbClr val="A99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nvGrpSpPr>
          <p:cNvPr id="52" name="组合 51">
            <a:extLst>
              <a:ext uri="{FF2B5EF4-FFF2-40B4-BE49-F238E27FC236}">
                <a16:creationId xmlns:a16="http://schemas.microsoft.com/office/drawing/2014/main" id="{537D5408-1AAD-44C0-B6C8-EBC508C7ABC0}"/>
              </a:ext>
            </a:extLst>
          </p:cNvPr>
          <p:cNvGrpSpPr/>
          <p:nvPr/>
        </p:nvGrpSpPr>
        <p:grpSpPr>
          <a:xfrm>
            <a:off x="5587999" y="6098930"/>
            <a:ext cx="1016000" cy="152400"/>
            <a:chOff x="-2407920" y="-1463040"/>
            <a:chExt cx="1828800" cy="274320"/>
          </a:xfrm>
          <a:solidFill>
            <a:srgbClr val="ECD9CA"/>
          </a:solidFill>
        </p:grpSpPr>
        <p:sp>
          <p:nvSpPr>
            <p:cNvPr id="53" name="椭圆 52">
              <a:extLst>
                <a:ext uri="{FF2B5EF4-FFF2-40B4-BE49-F238E27FC236}">
                  <a16:creationId xmlns:a16="http://schemas.microsoft.com/office/drawing/2014/main" id="{73CD0FEA-90C1-4572-B64E-312558711440}"/>
                </a:ext>
              </a:extLst>
            </p:cNvPr>
            <p:cNvSpPr/>
            <p:nvPr/>
          </p:nvSpPr>
          <p:spPr>
            <a:xfrm>
              <a:off x="-240792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4" name="椭圆 53">
              <a:extLst>
                <a:ext uri="{FF2B5EF4-FFF2-40B4-BE49-F238E27FC236}">
                  <a16:creationId xmlns:a16="http://schemas.microsoft.com/office/drawing/2014/main" id="{3CD86496-D373-4129-9384-D6946E510C27}"/>
                </a:ext>
              </a:extLst>
            </p:cNvPr>
            <p:cNvSpPr/>
            <p:nvPr/>
          </p:nvSpPr>
          <p:spPr>
            <a:xfrm>
              <a:off x="-188976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5" name="椭圆 54">
              <a:extLst>
                <a:ext uri="{FF2B5EF4-FFF2-40B4-BE49-F238E27FC236}">
                  <a16:creationId xmlns:a16="http://schemas.microsoft.com/office/drawing/2014/main" id="{43F5DFC9-C193-4858-A71B-D84B8D493B70}"/>
                </a:ext>
              </a:extLst>
            </p:cNvPr>
            <p:cNvSpPr/>
            <p:nvPr/>
          </p:nvSpPr>
          <p:spPr>
            <a:xfrm>
              <a:off x="-137160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56" name="椭圆 55">
              <a:extLst>
                <a:ext uri="{FF2B5EF4-FFF2-40B4-BE49-F238E27FC236}">
                  <a16:creationId xmlns:a16="http://schemas.microsoft.com/office/drawing/2014/main" id="{588B6C59-9EED-450C-88C2-EA373B134B4D}"/>
                </a:ext>
              </a:extLst>
            </p:cNvPr>
            <p:cNvSpPr/>
            <p:nvPr/>
          </p:nvSpPr>
          <p:spPr>
            <a:xfrm>
              <a:off x="-853440" y="-1463040"/>
              <a:ext cx="274320" cy="2743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57" name="文本框 56">
            <a:extLst>
              <a:ext uri="{FF2B5EF4-FFF2-40B4-BE49-F238E27FC236}">
                <a16:creationId xmlns:a16="http://schemas.microsoft.com/office/drawing/2014/main" id="{EC73EBF7-5226-48FC-90A3-37E5EE69E657}"/>
              </a:ext>
            </a:extLst>
          </p:cNvPr>
          <p:cNvSpPr txBox="1"/>
          <p:nvPr/>
        </p:nvSpPr>
        <p:spPr>
          <a:xfrm>
            <a:off x="1112599" y="2757193"/>
            <a:ext cx="8950799" cy="1323439"/>
          </a:xfrm>
          <a:prstGeom prst="rect">
            <a:avLst/>
          </a:prstGeom>
          <a:noFill/>
        </p:spPr>
        <p:txBody>
          <a:bodyPr wrap="square" rtlCol="0" anchor="ctr">
            <a:spAutoFit/>
          </a:bodyPr>
          <a:lstStyle/>
          <a:p>
            <a:pPr algn="ctr"/>
            <a:r>
              <a:rPr lang="en-US" altLang="zh-CN" sz="8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		</a:t>
            </a:r>
            <a:r>
              <a:rPr lang="zh-Hant" altLang="en-US" sz="8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rPr>
              <a:t>諧趣電影社</a:t>
            </a:r>
            <a:endParaRPr lang="zh-CN" altLang="en-US" sz="8000" dirty="0">
              <a:solidFill>
                <a:schemeClr val="tx1">
                  <a:lumMod val="75000"/>
                  <a:lumOff val="25000"/>
                </a:schemeClr>
              </a:solidFill>
              <a:latin typeface="思源黑体" panose="020B0500000000000000" pitchFamily="34" charset="-122"/>
              <a:ea typeface="思源黑体" panose="020B0500000000000000" pitchFamily="34" charset="-122"/>
              <a:sym typeface="思源黑体" panose="020B0500000000000000" pitchFamily="34" charset="-122"/>
            </a:endParaRPr>
          </a:p>
        </p:txBody>
      </p:sp>
      <p:cxnSp>
        <p:nvCxnSpPr>
          <p:cNvPr id="58" name="直接连接符 57">
            <a:extLst>
              <a:ext uri="{FF2B5EF4-FFF2-40B4-BE49-F238E27FC236}">
                <a16:creationId xmlns:a16="http://schemas.microsoft.com/office/drawing/2014/main" id="{B12DEE9C-7FBB-41DA-A567-E6787A3E64DF}"/>
              </a:ext>
            </a:extLst>
          </p:cNvPr>
          <p:cNvCxnSpPr>
            <a:cxnSpLocks/>
          </p:cNvCxnSpPr>
          <p:nvPr/>
        </p:nvCxnSpPr>
        <p:spPr>
          <a:xfrm>
            <a:off x="3488973" y="2463774"/>
            <a:ext cx="1210519"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9" name="iṩļïḓè">
            <a:extLst>
              <a:ext uri="{FF2B5EF4-FFF2-40B4-BE49-F238E27FC236}">
                <a16:creationId xmlns:a16="http://schemas.microsoft.com/office/drawing/2014/main" id="{81B8A5E5-0C70-4FCA-94A1-99AD4520DF0E}"/>
              </a:ext>
            </a:extLst>
          </p:cNvPr>
          <p:cNvSpPr txBox="1"/>
          <p:nvPr/>
        </p:nvSpPr>
        <p:spPr bwMode="auto">
          <a:xfrm>
            <a:off x="4917939" y="2200947"/>
            <a:ext cx="2068253" cy="505824"/>
          </a:xfrm>
          <a:prstGeom prst="roundRect">
            <a:avLst>
              <a:gd name="adj" fmla="val 50000"/>
            </a:avLst>
          </a:prstGeom>
          <a:noFill/>
          <a:ln w="9525">
            <a:noFill/>
            <a:miter lim="800000"/>
            <a:headEnd/>
            <a:tailEnd/>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spcBef>
                <a:spcPct val="0"/>
              </a:spcBef>
            </a:pPr>
            <a:r>
              <a:rPr lang="zh-Hant" altLang="en-US" sz="1600" b="1" spc="-300" dirty="0">
                <a:latin typeface="Yuanti TC" panose="02010600040101010101" pitchFamily="2" charset="-120"/>
                <a:ea typeface="Yuanti TC" panose="02010600040101010101" pitchFamily="2" charset="-120"/>
                <a:sym typeface="思源黑体" panose="020B0500000000000000" pitchFamily="34" charset="-122"/>
              </a:rPr>
              <a:t>歡迎加入</a:t>
            </a:r>
            <a:endParaRPr lang="en-US" altLang="zh-CN" sz="1600" b="1" spc="-300" dirty="0">
              <a:latin typeface="Yuanti TC" panose="02010600040101010101" pitchFamily="2" charset="-120"/>
              <a:ea typeface="Yuanti TC" panose="02010600040101010101" pitchFamily="2" charset="-120"/>
              <a:sym typeface="思源黑体" panose="020B0500000000000000" pitchFamily="34" charset="-122"/>
            </a:endParaRPr>
          </a:p>
        </p:txBody>
      </p:sp>
      <p:cxnSp>
        <p:nvCxnSpPr>
          <p:cNvPr id="60" name="直接连接符 59">
            <a:extLst>
              <a:ext uri="{FF2B5EF4-FFF2-40B4-BE49-F238E27FC236}">
                <a16:creationId xmlns:a16="http://schemas.microsoft.com/office/drawing/2014/main" id="{79274FA6-DDA8-40EC-9E00-D8EA67AC263F}"/>
              </a:ext>
            </a:extLst>
          </p:cNvPr>
          <p:cNvCxnSpPr>
            <a:cxnSpLocks/>
          </p:cNvCxnSpPr>
          <p:nvPr/>
        </p:nvCxnSpPr>
        <p:spPr>
          <a:xfrm>
            <a:off x="7369201" y="2437696"/>
            <a:ext cx="1210519"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92942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500" fill="hold"/>
                                        <p:tgtEl>
                                          <p:spTgt spid="59"/>
                                        </p:tgtEl>
                                        <p:attrNameLst>
                                          <p:attrName>ppt_x</p:attrName>
                                        </p:attrNameLst>
                                      </p:cBhvr>
                                      <p:tavLst>
                                        <p:tav tm="0">
                                          <p:val>
                                            <p:strVal val="#ppt_x"/>
                                          </p:val>
                                        </p:tav>
                                        <p:tav tm="100000">
                                          <p:val>
                                            <p:strVal val="#ppt_x"/>
                                          </p:val>
                                        </p:tav>
                                      </p:tavLst>
                                    </p:anim>
                                    <p:anim calcmode="lin" valueType="num">
                                      <p:cBhvr additive="base">
                                        <p:cTn id="16" dur="500" fill="hold"/>
                                        <p:tgtEl>
                                          <p:spTgt spid="59"/>
                                        </p:tgtEl>
                                        <p:attrNameLst>
                                          <p:attrName>ppt_y</p:attrName>
                                        </p:attrNameLst>
                                      </p:cBhvr>
                                      <p:tavLst>
                                        <p:tav tm="0">
                                          <p:val>
                                            <p:strVal val="1+#ppt_h/2"/>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ISLIDE.DIAGRAM" val="#294701;"/>
</p:tagLst>
</file>

<file path=ppt/tags/tag3.xml><?xml version="1.0" encoding="utf-8"?>
<p:tagLst xmlns:a="http://schemas.openxmlformats.org/drawingml/2006/main" xmlns:r="http://schemas.openxmlformats.org/officeDocument/2006/relationships" xmlns:p="http://schemas.openxmlformats.org/presentationml/2006/main">
  <p:tag name="ISLIDE.DIAGRAM" val="#255884;"/>
</p:tagLst>
</file>

<file path=ppt/tags/tag4.xml><?xml version="1.0" encoding="utf-8"?>
<p:tagLst xmlns:a="http://schemas.openxmlformats.org/drawingml/2006/main" xmlns:r="http://schemas.openxmlformats.org/officeDocument/2006/relationships" xmlns:p="http://schemas.openxmlformats.org/presentationml/2006/main">
  <p:tag name="ISLIDE.DIAGRAM" val="#243638;"/>
</p:tagLst>
</file>

<file path=ppt/tags/tag5.xml><?xml version="1.0" encoding="utf-8"?>
<p:tagLst xmlns:a="http://schemas.openxmlformats.org/drawingml/2006/main" xmlns:r="http://schemas.openxmlformats.org/officeDocument/2006/relationships" xmlns:p="http://schemas.openxmlformats.org/presentationml/2006/main">
  <p:tag name="ISLIDE.DIAGRAM" val="#248050;"/>
</p:tagLst>
</file>

<file path=ppt/theme/theme1.xml><?xml version="1.0" encoding="utf-8"?>
<a:theme xmlns:a="http://schemas.openxmlformats.org/drawingml/2006/main" name="觅知网">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886</Words>
  <Application>Microsoft Macintosh PowerPoint</Application>
  <PresentationFormat>寬螢幕</PresentationFormat>
  <Paragraphs>17</Paragraphs>
  <Slides>8</Slides>
  <Notes>0</Notes>
  <HiddenSlides>0</HiddenSlides>
  <MMClips>0</MMClips>
  <ScaleCrop>false</ScaleCrop>
  <HeadingPairs>
    <vt:vector size="6" baseType="variant">
      <vt:variant>
        <vt:lpstr>使用字型</vt:lpstr>
      </vt:variant>
      <vt:variant>
        <vt:i4>11</vt:i4>
      </vt:variant>
      <vt:variant>
        <vt:lpstr>佈景主題</vt:lpstr>
      </vt:variant>
      <vt:variant>
        <vt:i4>2</vt:i4>
      </vt:variant>
      <vt:variant>
        <vt:lpstr>投影片標題</vt:lpstr>
      </vt:variant>
      <vt:variant>
        <vt:i4>8</vt:i4>
      </vt:variant>
    </vt:vector>
  </HeadingPairs>
  <TitlesOfParts>
    <vt:vector size="21" baseType="lpstr">
      <vt:lpstr>思源黑体</vt:lpstr>
      <vt:lpstr>思源黑体 Medium</vt:lpstr>
      <vt:lpstr>Microsoft JhengHei</vt:lpstr>
      <vt:lpstr>等线</vt:lpstr>
      <vt:lpstr>等线 Light</vt:lpstr>
      <vt:lpstr>Heiti TC Medium</vt:lpstr>
      <vt:lpstr>宋体</vt:lpstr>
      <vt:lpstr>Yuanti TC</vt:lpstr>
      <vt:lpstr>Arial</vt:lpstr>
      <vt:lpstr>Calibri</vt:lpstr>
      <vt:lpstr>Calibri Light</vt:lpstr>
      <vt:lpstr>觅知网</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http://www.ypppt.com/</cp:keywords>
  <cp:lastModifiedBy/>
  <cp:revision>1</cp:revision>
  <dcterms:created xsi:type="dcterms:W3CDTF">2020-12-20T05:06:28Z</dcterms:created>
  <dcterms:modified xsi:type="dcterms:W3CDTF">2021-07-30T04:31:10Z</dcterms:modified>
</cp:coreProperties>
</file>