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52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921E4F25-3BF3-4B8C-806F-3EED8A009F92}" type="datetimeFigureOut">
              <a:rPr lang="zh-TW" altLang="en-US" smtClean="0"/>
              <a:t>2020/6/9</a:t>
            </a:fld>
            <a:endParaRPr lang="zh-TW" alt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48694DE-B5C1-4B52-9ABE-4319AFB491E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E4F25-3BF3-4B8C-806F-3EED8A009F92}" type="datetimeFigureOut">
              <a:rPr lang="zh-TW" altLang="en-US" smtClean="0"/>
              <a:t>2020/6/9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694DE-B5C1-4B52-9ABE-4319AFB491E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E4F25-3BF3-4B8C-806F-3EED8A009F92}" type="datetimeFigureOut">
              <a:rPr lang="zh-TW" altLang="en-US" smtClean="0"/>
              <a:t>2020/6/9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694DE-B5C1-4B52-9ABE-4319AFB491E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21E4F25-3BF3-4B8C-806F-3EED8A009F92}" type="datetimeFigureOut">
              <a:rPr lang="zh-TW" altLang="en-US" smtClean="0"/>
              <a:t>2020/6/9</a:t>
            </a:fld>
            <a:endParaRPr lang="zh-TW" alt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48694DE-B5C1-4B52-9ABE-4319AFB491E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E4F25-3BF3-4B8C-806F-3EED8A009F92}" type="datetimeFigureOut">
              <a:rPr lang="zh-TW" altLang="en-US" smtClean="0"/>
              <a:t>2020/6/9</a:t>
            </a:fld>
            <a:endParaRPr lang="zh-TW" alt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48694DE-B5C1-4B52-9ABE-4319AFB491E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21E4F25-3BF3-4B8C-806F-3EED8A009F92}" type="datetimeFigureOut">
              <a:rPr lang="zh-TW" altLang="en-US" smtClean="0"/>
              <a:t>2020/6/9</a:t>
            </a:fld>
            <a:endParaRPr lang="zh-TW" alt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48694DE-B5C1-4B52-9ABE-4319AFB491E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921E4F25-3BF3-4B8C-806F-3EED8A009F92}" type="datetimeFigureOut">
              <a:rPr lang="zh-TW" altLang="en-US" smtClean="0"/>
              <a:t>2020/6/9</a:t>
            </a:fld>
            <a:endParaRPr lang="zh-TW" alt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48694DE-B5C1-4B52-9ABE-4319AFB491E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E4F25-3BF3-4B8C-806F-3EED8A009F92}" type="datetimeFigureOut">
              <a:rPr lang="zh-TW" altLang="en-US" smtClean="0"/>
              <a:t>2020/6/9</a:t>
            </a:fld>
            <a:endParaRPr lang="zh-TW" alt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48694DE-B5C1-4B52-9ABE-4319AFB491E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E4F25-3BF3-4B8C-806F-3EED8A009F92}" type="datetimeFigureOut">
              <a:rPr lang="zh-TW" altLang="en-US" smtClean="0"/>
              <a:t>2020/6/9</a:t>
            </a:fld>
            <a:endParaRPr lang="zh-TW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48694DE-B5C1-4B52-9ABE-4319AFB491E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21E4F25-3BF3-4B8C-806F-3EED8A009F92}" type="datetimeFigureOut">
              <a:rPr lang="zh-TW" altLang="en-US" smtClean="0"/>
              <a:t>2020/6/9</a:t>
            </a:fld>
            <a:endParaRPr lang="zh-TW" alt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48694DE-B5C1-4B52-9ABE-4319AFB491E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921E4F25-3BF3-4B8C-806F-3EED8A009F92}" type="datetimeFigureOut">
              <a:rPr lang="zh-TW" altLang="en-US" smtClean="0"/>
              <a:t>2020/6/9</a:t>
            </a:fld>
            <a:endParaRPr lang="zh-TW" alt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448694DE-B5C1-4B52-9ABE-4319AFB491E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921E4F25-3BF3-4B8C-806F-3EED8A009F92}" type="datetimeFigureOut">
              <a:rPr lang="zh-TW" altLang="en-US" smtClean="0"/>
              <a:t>2020/6/9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448694DE-B5C1-4B52-9ABE-4319AFB491E8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20" r="13171" b="10895"/>
          <a:stretch/>
        </p:blipFill>
        <p:spPr>
          <a:xfrm>
            <a:off x="0" y="-27384"/>
            <a:ext cx="9144000" cy="604891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7584" y="4293096"/>
            <a:ext cx="7772400" cy="1470025"/>
          </a:xfrm>
        </p:spPr>
        <p:txBody>
          <a:bodyPr>
            <a:normAutofit/>
          </a:bodyPr>
          <a:lstStyle/>
          <a:p>
            <a:pPr algn="r"/>
            <a:r>
              <a:rPr lang="zh-TW" altLang="en-US" sz="4000" dirty="0" smtClean="0"/>
              <a:t>文興高中 生態攝影社</a:t>
            </a:r>
            <a:r>
              <a:rPr lang="en-US" altLang="zh-TW" sz="4000" dirty="0" smtClean="0"/>
              <a:t/>
            </a:r>
            <a:br>
              <a:rPr lang="en-US" altLang="zh-TW" sz="4000" dirty="0" smtClean="0"/>
            </a:br>
            <a:r>
              <a:rPr lang="zh-TW" altLang="en-US" sz="4000" dirty="0"/>
              <a:t>成果展</a:t>
            </a:r>
          </a:p>
        </p:txBody>
      </p:sp>
    </p:spTree>
    <p:extLst>
      <p:ext uri="{BB962C8B-B14F-4D97-AF65-F5344CB8AC3E}">
        <p14:creationId xmlns:p14="http://schemas.microsoft.com/office/powerpoint/2010/main" val="932809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5" t="14117" r="185" b="-248"/>
          <a:stretch/>
        </p:blipFill>
        <p:spPr>
          <a:xfrm>
            <a:off x="196243" y="404664"/>
            <a:ext cx="4375003" cy="2808312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346" y="3327671"/>
            <a:ext cx="4348800" cy="2900616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5" y="404664"/>
            <a:ext cx="4241463" cy="2808312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3356991"/>
            <a:ext cx="4348721" cy="288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173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2448272" cy="30603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88640"/>
            <a:ext cx="3435846" cy="45811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354967"/>
            <a:ext cx="2461055" cy="32988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08862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32655"/>
            <a:ext cx="7992888" cy="5994667"/>
          </a:xfrm>
        </p:spPr>
      </p:pic>
    </p:spTree>
    <p:extLst>
      <p:ext uri="{BB962C8B-B14F-4D97-AF65-F5344CB8AC3E}">
        <p14:creationId xmlns:p14="http://schemas.microsoft.com/office/powerpoint/2010/main" val="2916933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628800"/>
            <a:ext cx="3600000" cy="4800000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28800"/>
            <a:ext cx="3600000" cy="4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277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7"/>
            <a:ext cx="8496944" cy="6363857"/>
          </a:xfrm>
        </p:spPr>
      </p:pic>
    </p:spTree>
    <p:extLst>
      <p:ext uri="{BB962C8B-B14F-4D97-AF65-F5344CB8AC3E}">
        <p14:creationId xmlns:p14="http://schemas.microsoft.com/office/powerpoint/2010/main" val="817774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88840"/>
            <a:ext cx="4416572" cy="4186542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09" y="2348880"/>
            <a:ext cx="4176464" cy="3132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3363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18</TotalTime>
  <Words>6</Words>
  <Application>Microsoft Office PowerPoint</Application>
  <PresentationFormat>如螢幕大小 (4:3)</PresentationFormat>
  <Paragraphs>1</Paragraphs>
  <Slides>7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8" baseType="lpstr">
      <vt:lpstr>BlackTie</vt:lpstr>
      <vt:lpstr>文興高中 生態攝影社 成果展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文興高中 生態攝影社 成果展</dc:title>
  <dc:creator>lib</dc:creator>
  <cp:lastModifiedBy>lib</cp:lastModifiedBy>
  <cp:revision>2</cp:revision>
  <dcterms:created xsi:type="dcterms:W3CDTF">2020-06-09T03:40:51Z</dcterms:created>
  <dcterms:modified xsi:type="dcterms:W3CDTF">2020-06-09T03:59:11Z</dcterms:modified>
</cp:coreProperties>
</file>