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7103745" cy="1023429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050" name="圖片 2049" descr="bg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0684" cy="68849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27"/>
          <p:cNvSpPr>
            <a:spLocks noGrp="1"/>
          </p:cNvSpPr>
          <p:nvPr>
            <p:ph type="ctrTitle"/>
          </p:nvPr>
        </p:nvSpPr>
        <p:spPr>
          <a:xfrm>
            <a:off x="624417" y="4094163"/>
            <a:ext cx="7211483" cy="10795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lvl="0" algn="l">
              <a:defRPr sz="3600" b="1" kern="1200">
                <a:ea typeface="新細明體" panose="02020500000000000000" pitchFamily="2" charset="-122"/>
              </a:defRPr>
            </a:lvl1pPr>
          </a:lstStyle>
          <a:p>
            <a:pPr lvl="0"/>
            <a:r>
              <a:rPr lang="zh-CN" altLang="en-US"/>
              <a:t>按一下以編輯母片標題樣式</a:t>
            </a:r>
            <a:endParaRPr lang="zh-CN" altLang="en-US"/>
          </a:p>
        </p:txBody>
      </p:sp>
      <p:sp>
        <p:nvSpPr>
          <p:cNvPr id="2052" name="Rectangle 31"/>
          <p:cNvSpPr>
            <a:spLocks noGrp="1"/>
          </p:cNvSpPr>
          <p:nvPr>
            <p:ph type="subTitle" idx="1"/>
          </p:nvPr>
        </p:nvSpPr>
        <p:spPr>
          <a:xfrm>
            <a:off x="635000" y="5205413"/>
            <a:ext cx="7200900" cy="6000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marL="0" lvl="0" indent="0">
              <a:buNone/>
              <a:defRPr sz="1800" b="1" kern="1200">
                <a:ea typeface="SimSun" panose="02010600030101010101" charset="-122"/>
              </a:defRPr>
            </a:lvl1pPr>
            <a:lvl2pPr marL="457200" lvl="1" indent="-457200" algn="ctr">
              <a:buNone/>
              <a:defRPr sz="1800" b="1" kern="1200">
                <a:ea typeface="新細明體" panose="02020500000000000000" pitchFamily="2" charset="-122"/>
              </a:defRPr>
            </a:lvl2pPr>
            <a:lvl3pPr marL="914400" lvl="2" indent="-914400" algn="ctr">
              <a:buNone/>
              <a:defRPr sz="1800" b="1" kern="1200">
                <a:ea typeface="新細明體" panose="02020500000000000000" pitchFamily="2" charset="-122"/>
              </a:defRPr>
            </a:lvl3pPr>
            <a:lvl4pPr marL="1371600" lvl="3" indent="-1371600" algn="ctr">
              <a:buNone/>
              <a:defRPr sz="1800" b="1" kern="1200">
                <a:ea typeface="新細明體" panose="02020500000000000000" pitchFamily="2" charset="-122"/>
              </a:defRPr>
            </a:lvl4pPr>
            <a:lvl5pPr marL="1828800" lvl="4" indent="-1828800" algn="ctr">
              <a:buNone/>
              <a:defRPr sz="1800" b="1" kern="1200">
                <a:ea typeface="新細明體" panose="02020500000000000000" pitchFamily="2" charset="-122"/>
              </a:defRPr>
            </a:lvl5pPr>
          </a:lstStyle>
          <a:p>
            <a:pPr lvl="0"/>
            <a:r>
              <a:rPr lang="zh-CN" altLang="en-US"/>
              <a:t>按一下以編輯母片副標題樣式</a:t>
            </a:r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  <a:endParaRPr lang="zh-TW" altLang="en-US" smtClean="0"/>
          </a:p>
          <a:p>
            <a:pPr lvl="1"/>
            <a:r>
              <a:rPr lang="zh-TW" altLang="en-US" smtClean="0"/>
              <a:t>第二層</a:t>
            </a:r>
            <a:endParaRPr lang="zh-TW" altLang="en-US" smtClean="0"/>
          </a:p>
          <a:p>
            <a:pPr lvl="2"/>
            <a:r>
              <a:rPr lang="zh-TW" altLang="en-US" smtClean="0"/>
              <a:t>第三層</a:t>
            </a:r>
            <a:endParaRPr lang="zh-TW" altLang="en-US" smtClean="0"/>
          </a:p>
          <a:p>
            <a:pPr lvl="3"/>
            <a:r>
              <a:rPr lang="zh-TW" altLang="en-US" smtClean="0"/>
              <a:t>第四層</a:t>
            </a:r>
            <a:endParaRPr lang="zh-TW" altLang="en-US" smtClean="0"/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1792" y="349250"/>
            <a:ext cx="2735792" cy="5938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4417" y="349250"/>
            <a:ext cx="8048779" cy="5938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  <a:endParaRPr lang="zh-TW" altLang="en-US" smtClean="0"/>
          </a:p>
          <a:p>
            <a:pPr lvl="1"/>
            <a:r>
              <a:rPr lang="zh-TW" altLang="en-US" smtClean="0"/>
              <a:t>第二層</a:t>
            </a:r>
            <a:endParaRPr lang="zh-TW" altLang="en-US" smtClean="0"/>
          </a:p>
          <a:p>
            <a:pPr lvl="2"/>
            <a:r>
              <a:rPr lang="zh-TW" altLang="en-US" smtClean="0"/>
              <a:t>第三層</a:t>
            </a:r>
            <a:endParaRPr lang="zh-TW" altLang="en-US" smtClean="0"/>
          </a:p>
          <a:p>
            <a:pPr lvl="3"/>
            <a:r>
              <a:rPr lang="zh-TW" altLang="en-US" smtClean="0"/>
              <a:t>第四層</a:t>
            </a:r>
            <a:endParaRPr lang="zh-TW" altLang="en-US" smtClean="0"/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FB9F-9A76-4833-BBFA-BFD914C38B6B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>
  <p:cSld name="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050" name="標題 2049"/>
          <p:cNvSpPr/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lvl="0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按一下以編輯母片標題樣式</a:t>
            </a:r>
            <a:endParaRPr lang="zh-CN" altLang="en-US"/>
          </a:p>
        </p:txBody>
      </p:sp>
      <p:sp>
        <p:nvSpPr>
          <p:cNvPr id="2051" name="副標題 2050"/>
          <p:cNvSpPr/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marL="0" lvl="0" indent="0" algn="ctr">
              <a:buNone/>
              <a:defRPr kern="1200">
                <a:solidFill>
                  <a:schemeClr val="tx1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1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1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1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/>
              <a:t>按一下以編輯母片副標題樣式</a:t>
            </a:r>
            <a:endParaRPr lang="zh-CN" altLang="en-US"/>
          </a:p>
        </p:txBody>
      </p:sp>
      <p:sp>
        <p:nvSpPr>
          <p:cNvPr id="2052" name="日期版面配置區 2051"/>
          <p:cNvSpPr/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endParaRPr lang="zh-CN" altLang="en-US"/>
          </a:p>
        </p:txBody>
      </p:sp>
      <p:sp>
        <p:nvSpPr>
          <p:cNvPr id="2053" name="頁尾版面配置區 2052"/>
          <p:cNvSpPr/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endParaRPr lang="zh-CN"/>
          </a:p>
        </p:txBody>
      </p:sp>
      <p:sp>
        <p:nvSpPr>
          <p:cNvPr id="2054" name="投影片編號版面配置區 2053"/>
          <p:cNvSpPr/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fld id="{9A0DB2DC-4C9A-4742-B13C-FB6460FD3503}" type="slidenum">
              <a:rPr lang="zh-CN"/>
            </a:fld>
            <a:endParaRPr lang="zh-CN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  <a:endParaRPr lang="zh-TW" altLang="en-US" smtClean="0"/>
          </a:p>
          <a:p>
            <a:pPr lvl="1"/>
            <a:r>
              <a:rPr lang="zh-TW" altLang="en-US" smtClean="0"/>
              <a:t>第二層</a:t>
            </a:r>
            <a:endParaRPr lang="zh-TW" altLang="en-US" smtClean="0"/>
          </a:p>
          <a:p>
            <a:pPr lvl="2"/>
            <a:r>
              <a:rPr lang="zh-TW" altLang="en-US" smtClean="0"/>
              <a:t>第三層</a:t>
            </a:r>
            <a:endParaRPr lang="zh-TW" altLang="en-US" smtClean="0"/>
          </a:p>
          <a:p>
            <a:pPr lvl="3"/>
            <a:r>
              <a:rPr lang="zh-TW" altLang="en-US" smtClean="0"/>
              <a:t>第四層</a:t>
            </a:r>
            <a:endParaRPr lang="zh-TW" altLang="en-US" smtClean="0"/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FB9F-9A76-4833-BBFA-BFD914C38B6B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  <a:endParaRPr lang="zh-TW" altLang="en-US" smtClean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FB9F-9A76-4833-BBFA-BFD914C38B6B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  <a:endParaRPr lang="zh-TW" altLang="en-US" smtClean="0"/>
          </a:p>
          <a:p>
            <a:pPr lvl="1"/>
            <a:r>
              <a:rPr lang="zh-TW" altLang="en-US" smtClean="0"/>
              <a:t>第二層</a:t>
            </a:r>
            <a:endParaRPr lang="zh-TW" altLang="en-US" smtClean="0"/>
          </a:p>
          <a:p>
            <a:pPr lvl="2"/>
            <a:r>
              <a:rPr lang="zh-TW" altLang="en-US" smtClean="0"/>
              <a:t>第三層</a:t>
            </a:r>
            <a:endParaRPr lang="zh-TW" altLang="en-US" smtClean="0"/>
          </a:p>
          <a:p>
            <a:pPr lvl="3"/>
            <a:r>
              <a:rPr lang="zh-TW" altLang="en-US" smtClean="0"/>
              <a:t>第四層</a:t>
            </a:r>
            <a:endParaRPr lang="zh-TW" altLang="en-US" smtClean="0"/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  <a:endParaRPr lang="zh-TW" altLang="en-US" smtClean="0"/>
          </a:p>
          <a:p>
            <a:pPr lvl="1"/>
            <a:r>
              <a:rPr lang="zh-TW" altLang="en-US" smtClean="0"/>
              <a:t>第二層</a:t>
            </a:r>
            <a:endParaRPr lang="zh-TW" altLang="en-US" smtClean="0"/>
          </a:p>
          <a:p>
            <a:pPr lvl="2"/>
            <a:r>
              <a:rPr lang="zh-TW" altLang="en-US" smtClean="0"/>
              <a:t>第三層</a:t>
            </a:r>
            <a:endParaRPr lang="zh-TW" altLang="en-US" smtClean="0"/>
          </a:p>
          <a:p>
            <a:pPr lvl="3"/>
            <a:r>
              <a:rPr lang="zh-TW" altLang="en-US" smtClean="0"/>
              <a:t>第四層</a:t>
            </a:r>
            <a:endParaRPr lang="zh-TW" altLang="en-US" smtClean="0"/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FB9F-9A76-4833-BBFA-BFD914C38B6B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  <a:endParaRPr lang="zh-TW" altLang="en-US" smtClean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  <a:endParaRPr lang="zh-TW" altLang="en-US" smtClean="0"/>
          </a:p>
          <a:p>
            <a:pPr lvl="1"/>
            <a:r>
              <a:rPr lang="zh-TW" altLang="en-US" smtClean="0"/>
              <a:t>第二層</a:t>
            </a:r>
            <a:endParaRPr lang="zh-TW" altLang="en-US" smtClean="0"/>
          </a:p>
          <a:p>
            <a:pPr lvl="2"/>
            <a:r>
              <a:rPr lang="zh-TW" altLang="en-US" smtClean="0"/>
              <a:t>第三層</a:t>
            </a:r>
            <a:endParaRPr lang="zh-TW" altLang="en-US" smtClean="0"/>
          </a:p>
          <a:p>
            <a:pPr lvl="3"/>
            <a:r>
              <a:rPr lang="zh-TW" altLang="en-US" smtClean="0"/>
              <a:t>第四層</a:t>
            </a:r>
            <a:endParaRPr lang="zh-TW" altLang="en-US" smtClean="0"/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  <a:endParaRPr lang="zh-TW" altLang="en-US" smtClean="0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  <a:endParaRPr lang="zh-TW" altLang="en-US" smtClean="0"/>
          </a:p>
          <a:p>
            <a:pPr lvl="1"/>
            <a:r>
              <a:rPr lang="zh-TW" altLang="en-US" smtClean="0"/>
              <a:t>第二層</a:t>
            </a:r>
            <a:endParaRPr lang="zh-TW" altLang="en-US" smtClean="0"/>
          </a:p>
          <a:p>
            <a:pPr lvl="2"/>
            <a:r>
              <a:rPr lang="zh-TW" altLang="en-US" smtClean="0"/>
              <a:t>第三層</a:t>
            </a:r>
            <a:endParaRPr lang="zh-TW" altLang="en-US" smtClean="0"/>
          </a:p>
          <a:p>
            <a:pPr lvl="3"/>
            <a:r>
              <a:rPr lang="zh-TW" altLang="en-US" smtClean="0"/>
              <a:t>第四層</a:t>
            </a:r>
            <a:endParaRPr lang="zh-TW" altLang="en-US" smtClean="0"/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FB9F-9A76-4833-BBFA-BFD914C38B6B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FB9F-9A76-4833-BBFA-BFD914C38B6B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FB9F-9A76-4833-BBFA-BFD914C38B6B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  <a:endParaRPr lang="zh-TW" altLang="en-US" smtClean="0"/>
          </a:p>
          <a:p>
            <a:pPr lvl="1"/>
            <a:r>
              <a:rPr lang="zh-TW" altLang="en-US" smtClean="0"/>
              <a:t>第二層</a:t>
            </a:r>
            <a:endParaRPr lang="zh-TW" altLang="en-US" smtClean="0"/>
          </a:p>
          <a:p>
            <a:pPr lvl="2"/>
            <a:r>
              <a:rPr lang="zh-TW" altLang="en-US" smtClean="0"/>
              <a:t>第三層</a:t>
            </a:r>
            <a:endParaRPr lang="zh-TW" altLang="en-US" smtClean="0"/>
          </a:p>
          <a:p>
            <a:pPr lvl="3"/>
            <a:r>
              <a:rPr lang="zh-TW" altLang="en-US" smtClean="0"/>
              <a:t>第四層</a:t>
            </a:r>
            <a:endParaRPr lang="zh-TW" altLang="en-US" smtClean="0"/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按一下以編輯母片文字樣式</a:t>
            </a:r>
            <a:endParaRPr lang="zh-TW" altLang="en-US" smtClean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  <a:endParaRPr lang="zh-TW" altLang="en-US" smtClean="0"/>
          </a:p>
          <a:p>
            <a:pPr lvl="1"/>
            <a:r>
              <a:rPr lang="zh-TW" altLang="en-US" smtClean="0"/>
              <a:t>第二層</a:t>
            </a:r>
            <a:endParaRPr lang="zh-TW" altLang="en-US" smtClean="0"/>
          </a:p>
          <a:p>
            <a:pPr lvl="2"/>
            <a:r>
              <a:rPr lang="zh-TW" altLang="en-US" smtClean="0"/>
              <a:t>第三層</a:t>
            </a:r>
            <a:endParaRPr lang="zh-TW" altLang="en-US" smtClean="0"/>
          </a:p>
          <a:p>
            <a:pPr lvl="3"/>
            <a:r>
              <a:rPr lang="zh-TW" altLang="en-US" smtClean="0"/>
              <a:t>第四層</a:t>
            </a:r>
            <a:endParaRPr lang="zh-TW" altLang="en-US" smtClean="0"/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FB9F-9A76-4833-BBFA-BFD914C38B6B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按一下以編輯母片文字樣式</a:t>
            </a:r>
            <a:endParaRPr lang="zh-TW" altLang="en-US" smtClean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FB9F-9A76-4833-BBFA-BFD914C38B6B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  <a:endParaRPr lang="zh-TW" altLang="en-US" smtClean="0"/>
          </a:p>
          <a:p>
            <a:pPr lvl="1"/>
            <a:r>
              <a:rPr lang="zh-TW" altLang="en-US" smtClean="0"/>
              <a:t>第二層</a:t>
            </a:r>
            <a:endParaRPr lang="zh-TW" altLang="en-US" smtClean="0"/>
          </a:p>
          <a:p>
            <a:pPr lvl="2"/>
            <a:r>
              <a:rPr lang="zh-TW" altLang="en-US" smtClean="0"/>
              <a:t>第三層</a:t>
            </a:r>
            <a:endParaRPr lang="zh-TW" altLang="en-US" smtClean="0"/>
          </a:p>
          <a:p>
            <a:pPr lvl="3"/>
            <a:r>
              <a:rPr lang="zh-TW" altLang="en-US" smtClean="0"/>
              <a:t>第四層</a:t>
            </a:r>
            <a:endParaRPr lang="zh-TW" altLang="en-US" smtClean="0"/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  <a:endParaRPr lang="zh-TW" altLang="en-US" smtClean="0"/>
          </a:p>
          <a:p>
            <a:pPr lvl="1"/>
            <a:r>
              <a:rPr lang="zh-TW" altLang="en-US" smtClean="0"/>
              <a:t>第二層</a:t>
            </a:r>
            <a:endParaRPr lang="zh-TW" altLang="en-US" smtClean="0"/>
          </a:p>
          <a:p>
            <a:pPr lvl="2"/>
            <a:r>
              <a:rPr lang="zh-TW" altLang="en-US" smtClean="0"/>
              <a:t>第三層</a:t>
            </a:r>
            <a:endParaRPr lang="zh-TW" altLang="en-US" smtClean="0"/>
          </a:p>
          <a:p>
            <a:pPr lvl="3"/>
            <a:r>
              <a:rPr lang="zh-TW" altLang="en-US" smtClean="0"/>
              <a:t>第四層</a:t>
            </a:r>
            <a:endParaRPr lang="zh-TW" altLang="en-US" smtClean="0"/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FB9F-9A76-4833-BBFA-BFD914C38B6B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  <a:endParaRPr lang="zh-TW" altLang="en-US" smtClean="0"/>
          </a:p>
          <a:p>
            <a:pPr lvl="1"/>
            <a:r>
              <a:rPr lang="zh-TW" altLang="en-US" smtClean="0"/>
              <a:t>第二層</a:t>
            </a:r>
            <a:endParaRPr lang="zh-TW" altLang="en-US" smtClean="0"/>
          </a:p>
          <a:p>
            <a:pPr lvl="2"/>
            <a:r>
              <a:rPr lang="zh-TW" altLang="en-US" smtClean="0"/>
              <a:t>第三層</a:t>
            </a:r>
            <a:endParaRPr lang="zh-TW" altLang="en-US" smtClean="0"/>
          </a:p>
          <a:p>
            <a:pPr lvl="3"/>
            <a:r>
              <a:rPr lang="zh-TW" altLang="en-US" smtClean="0"/>
              <a:t>第四層</a:t>
            </a:r>
            <a:endParaRPr lang="zh-TW" altLang="en-US" smtClean="0"/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FB9F-9A76-4833-BBFA-BFD914C38B6B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  <a:endParaRPr lang="zh-TW" altLang="en-US" smtClean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FB9F-9A76-4833-BBFA-BFD914C38B6B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4417" y="1262063"/>
            <a:ext cx="5362152" cy="50260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  <a:endParaRPr lang="zh-TW" altLang="en-US" smtClean="0"/>
          </a:p>
          <a:p>
            <a:pPr lvl="1"/>
            <a:r>
              <a:rPr lang="zh-TW" altLang="en-US" smtClean="0"/>
              <a:t>第二層</a:t>
            </a:r>
            <a:endParaRPr lang="zh-TW" altLang="en-US" smtClean="0"/>
          </a:p>
          <a:p>
            <a:pPr lvl="2"/>
            <a:r>
              <a:rPr lang="zh-TW" altLang="en-US" smtClean="0"/>
              <a:t>第三層</a:t>
            </a:r>
            <a:endParaRPr lang="zh-TW" altLang="en-US" smtClean="0"/>
          </a:p>
          <a:p>
            <a:pPr lvl="3"/>
            <a:r>
              <a:rPr lang="zh-TW" altLang="en-US" smtClean="0"/>
              <a:t>第四層</a:t>
            </a:r>
            <a:endParaRPr lang="zh-TW" altLang="en-US" smtClean="0"/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05432" y="1262063"/>
            <a:ext cx="5362152" cy="50260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  <a:endParaRPr lang="zh-TW" altLang="en-US" smtClean="0"/>
          </a:p>
          <a:p>
            <a:pPr lvl="1"/>
            <a:r>
              <a:rPr lang="zh-TW" altLang="en-US" smtClean="0"/>
              <a:t>第二層</a:t>
            </a:r>
            <a:endParaRPr lang="zh-TW" altLang="en-US" smtClean="0"/>
          </a:p>
          <a:p>
            <a:pPr lvl="2"/>
            <a:r>
              <a:rPr lang="zh-TW" altLang="en-US" smtClean="0"/>
              <a:t>第三層</a:t>
            </a:r>
            <a:endParaRPr lang="zh-TW" altLang="en-US" smtClean="0"/>
          </a:p>
          <a:p>
            <a:pPr lvl="3"/>
            <a:r>
              <a:rPr lang="zh-TW" altLang="en-US" smtClean="0"/>
              <a:t>第四層</a:t>
            </a:r>
            <a:endParaRPr lang="zh-TW" altLang="en-US" smtClean="0"/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FB9F-9A76-4833-BBFA-BFD914C38B6B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  <a:endParaRPr lang="zh-TW" altLang="en-US" smtClean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  <a:endParaRPr lang="zh-TW" altLang="en-US" smtClean="0"/>
          </a:p>
          <a:p>
            <a:pPr lvl="1"/>
            <a:r>
              <a:rPr lang="zh-TW" altLang="en-US" smtClean="0"/>
              <a:t>第二層</a:t>
            </a:r>
            <a:endParaRPr lang="zh-TW" altLang="en-US" smtClean="0"/>
          </a:p>
          <a:p>
            <a:pPr lvl="2"/>
            <a:r>
              <a:rPr lang="zh-TW" altLang="en-US" smtClean="0"/>
              <a:t>第三層</a:t>
            </a:r>
            <a:endParaRPr lang="zh-TW" altLang="en-US" smtClean="0"/>
          </a:p>
          <a:p>
            <a:pPr lvl="3"/>
            <a:r>
              <a:rPr lang="zh-TW" altLang="en-US" smtClean="0"/>
              <a:t>第四層</a:t>
            </a:r>
            <a:endParaRPr lang="zh-TW" altLang="en-US" smtClean="0"/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  <a:endParaRPr lang="zh-TW" altLang="en-US" smtClean="0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  <a:endParaRPr lang="zh-TW" altLang="en-US" smtClean="0"/>
          </a:p>
          <a:p>
            <a:pPr lvl="1"/>
            <a:r>
              <a:rPr lang="zh-TW" altLang="en-US" smtClean="0"/>
              <a:t>第二層</a:t>
            </a:r>
            <a:endParaRPr lang="zh-TW" altLang="en-US" smtClean="0"/>
          </a:p>
          <a:p>
            <a:pPr lvl="2"/>
            <a:r>
              <a:rPr lang="zh-TW" altLang="en-US" smtClean="0"/>
              <a:t>第三層</a:t>
            </a:r>
            <a:endParaRPr lang="zh-TW" altLang="en-US" smtClean="0"/>
          </a:p>
          <a:p>
            <a:pPr lvl="3"/>
            <a:r>
              <a:rPr lang="zh-TW" altLang="en-US" smtClean="0"/>
              <a:t>第四層</a:t>
            </a:r>
            <a:endParaRPr lang="zh-TW" altLang="en-US" smtClean="0"/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FB9F-9A76-4833-BBFA-BFD914C38B6B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FB9F-9A76-4833-BBFA-BFD914C38B6B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FB9F-9A76-4833-BBFA-BFD914C38B6B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  <a:endParaRPr lang="zh-TW" altLang="en-US" smtClean="0"/>
          </a:p>
          <a:p>
            <a:pPr lvl="1"/>
            <a:r>
              <a:rPr lang="zh-TW" altLang="en-US" smtClean="0"/>
              <a:t>第二層</a:t>
            </a:r>
            <a:endParaRPr lang="zh-TW" altLang="en-US" smtClean="0"/>
          </a:p>
          <a:p>
            <a:pPr lvl="2"/>
            <a:r>
              <a:rPr lang="zh-TW" altLang="en-US" smtClean="0"/>
              <a:t>第三層</a:t>
            </a:r>
            <a:endParaRPr lang="zh-TW" altLang="en-US" smtClean="0"/>
          </a:p>
          <a:p>
            <a:pPr lvl="3"/>
            <a:r>
              <a:rPr lang="zh-TW" altLang="en-US" smtClean="0"/>
              <a:t>第四層</a:t>
            </a:r>
            <a:endParaRPr lang="zh-TW" altLang="en-US" smtClean="0"/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按一下以編輯母片文字樣式</a:t>
            </a:r>
            <a:endParaRPr lang="zh-TW" altLang="en-US" smtClean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按一下以編輯母片文字樣式</a:t>
            </a:r>
            <a:endParaRPr lang="zh-TW" altLang="en-US" smtClean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FB9F-9A76-4833-BBFA-BFD914C38B6B}" type="slidenum">
              <a:rPr lang="zh-TW" altLang="en-US" smtClean="0"/>
            </a:fld>
            <a:endParaRPr lang="zh-TW" alt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image" Target="../media/image4.jpeg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圖片 1025" descr="bg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240684" cy="68849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1"/>
          <p:cNvSpPr>
            <a:spLocks noGrp="1"/>
          </p:cNvSpPr>
          <p:nvPr>
            <p:ph type="body" idx="1"/>
          </p:nvPr>
        </p:nvSpPr>
        <p:spPr>
          <a:xfrm>
            <a:off x="624417" y="1262063"/>
            <a:ext cx="10943167" cy="50260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/>
              <a:t>按一下以編輯母片文字樣式</a:t>
            </a:r>
            <a:endParaRPr lang="zh-CN" altLang="en-US"/>
          </a:p>
          <a:p>
            <a:pPr lvl="1"/>
            <a:r>
              <a:rPr lang="zh-CN" altLang="en-US"/>
              <a:t>第二層</a:t>
            </a:r>
            <a:endParaRPr lang="zh-CN" altLang="en-US"/>
          </a:p>
          <a:p>
            <a:pPr lvl="2"/>
            <a:r>
              <a:rPr lang="zh-CN" altLang="en-US"/>
              <a:t>第三層</a:t>
            </a:r>
            <a:endParaRPr lang="zh-CN" altLang="en-US"/>
          </a:p>
          <a:p>
            <a:pPr lvl="3"/>
            <a:r>
              <a:rPr lang="zh-CN" altLang="en-US"/>
              <a:t>第四層</a:t>
            </a:r>
            <a:endParaRPr lang="zh-CN" altLang="en-US"/>
          </a:p>
        </p:txBody>
      </p:sp>
      <p:sp>
        <p:nvSpPr>
          <p:cNvPr id="1028" name="投影片編號版面配置區 1027"/>
          <p:cNvSpPr>
            <a:spLocks noGrp="1"/>
          </p:cNvSpPr>
          <p:nvPr>
            <p:ph type="sldNum" sz="quarter" idx="4"/>
          </p:nvPr>
        </p:nvSpPr>
        <p:spPr>
          <a:xfrm>
            <a:off x="9647767" y="6402388"/>
            <a:ext cx="1919817" cy="1968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00" b="1"/>
            </a:lvl1pPr>
          </a:lstStyle>
          <a:p>
            <a:fld id="{D00AFB9F-9A76-4833-BBFA-BFD914C38B6B}" type="slidenum">
              <a:rPr lang="zh-TW" altLang="en-US" smtClean="0"/>
            </a:fld>
            <a:endParaRPr lang="zh-TW" altLang="en-US"/>
          </a:p>
        </p:txBody>
      </p:sp>
      <p:sp>
        <p:nvSpPr>
          <p:cNvPr id="1029" name="Rectangle 27"/>
          <p:cNvSpPr>
            <a:spLocks noGrp="1"/>
          </p:cNvSpPr>
          <p:nvPr>
            <p:ph type="title"/>
          </p:nvPr>
        </p:nvSpPr>
        <p:spPr>
          <a:xfrm>
            <a:off x="3790951" y="349250"/>
            <a:ext cx="7776633" cy="6921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/>
              <a:t>按一下以編輯母片標題樣式</a:t>
            </a: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200" b="0" i="0" u="none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n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n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n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n"/>
        <a:defRPr sz="1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Wingdings" panose="05000000000000000000" pitchFamily="2" charset="2"/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1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1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1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1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1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1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1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1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1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標題 1025"/>
          <p:cNvSpPr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/>
              <a:t>按一下以編輯母片標題樣式</a:t>
            </a:r>
            <a:endParaRPr lang="zh-CN" altLang="en-US"/>
          </a:p>
        </p:txBody>
      </p:sp>
      <p:sp>
        <p:nvSpPr>
          <p:cNvPr id="1027" name="文字版面配置區 1026"/>
          <p:cNvSpPr/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/>
              <a:t>按一下以編輯母片文字樣式</a:t>
            </a:r>
            <a:endParaRPr lang="zh-CN" altLang="en-US"/>
          </a:p>
          <a:p>
            <a:pPr lvl="1"/>
            <a:r>
              <a:rPr lang="zh-CN" altLang="en-US"/>
              <a:t>第二層</a:t>
            </a:r>
            <a:endParaRPr lang="zh-CN" altLang="en-US"/>
          </a:p>
          <a:p>
            <a:pPr lvl="2"/>
            <a:r>
              <a:rPr lang="zh-CN" altLang="en-US"/>
              <a:t>第三層</a:t>
            </a:r>
            <a:endParaRPr lang="zh-CN" altLang="en-US"/>
          </a:p>
          <a:p>
            <a:pPr lvl="3"/>
            <a:r>
              <a:rPr lang="zh-CN" altLang="en-US"/>
              <a:t>第四層</a:t>
            </a:r>
            <a:endParaRPr lang="zh-CN" altLang="en-US"/>
          </a:p>
          <a:p>
            <a:pPr lvl="4"/>
            <a:r>
              <a:rPr lang="zh-CN" altLang="en-US"/>
              <a:t>第五層</a:t>
            </a:r>
            <a:endParaRPr lang="zh-CN" altLang="en-US"/>
          </a:p>
        </p:txBody>
      </p:sp>
      <p:sp>
        <p:nvSpPr>
          <p:cNvPr id="1028" name="日期版面配置區 1027"/>
          <p:cNvSpPr/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zh-CN" altLang="en-US"/>
          </a:p>
        </p:txBody>
      </p:sp>
      <p:sp>
        <p:nvSpPr>
          <p:cNvPr id="1029" name="頁尾版面配置區 1028"/>
          <p:cNvSpPr/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zh-CN"/>
          </a:p>
        </p:txBody>
      </p:sp>
      <p:sp>
        <p:nvSpPr>
          <p:cNvPr id="1030" name="投影片編號版面配置區 1029"/>
          <p:cNvSpPr/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D00AFB9F-9A76-4833-BBFA-BFD914C38B6B}" type="slidenum">
              <a:rPr lang="zh-TW" altLang="en-US" smtClean="0"/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zh-TW" altLang="en-US" sz="8000"/>
              <a:t>管樂社</a:t>
            </a:r>
            <a:endParaRPr lang="zh-TW" altLang="en-US" sz="800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p>
            <a:r>
              <a:rPr lang="zh-TW" altLang="en-US" sz="4400"/>
              <a:t>成果發表</a:t>
            </a:r>
            <a:endParaRPr lang="zh-TW" altLang="en-US" sz="4400"/>
          </a:p>
        </p:txBody>
      </p:sp>
    </p:spTree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TW" altLang="en-US"/>
          </a:p>
        </p:txBody>
      </p:sp>
      <p:pic>
        <p:nvPicPr>
          <p:cNvPr id="4" name="圖片 3" descr="IMG_09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170180" y="711200"/>
            <a:ext cx="7780020" cy="5834380"/>
          </a:xfrm>
          <a:prstGeom prst="rect">
            <a:avLst/>
          </a:prstGeom>
        </p:spPr>
      </p:pic>
      <p:pic>
        <p:nvPicPr>
          <p:cNvPr id="5" name="圖片 4" descr="V1utaJ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2290" y="2756535"/>
            <a:ext cx="3789045" cy="378904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TW" altLang="en-US"/>
          </a:p>
        </p:txBody>
      </p:sp>
      <p:pic>
        <p:nvPicPr>
          <p:cNvPr id="4" name="圖片 3" descr="IMG_09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4397375" y="778510"/>
            <a:ext cx="7626350" cy="5720080"/>
          </a:xfrm>
          <a:prstGeom prst="rect">
            <a:avLst/>
          </a:prstGeom>
        </p:spPr>
      </p:pic>
      <p:pic>
        <p:nvPicPr>
          <p:cNvPr id="5" name="圖片 4" descr="SJpwNL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35" y="2774950"/>
            <a:ext cx="3723640" cy="372364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p>
            <a:pPr marL="0" indent="0">
              <a:buNone/>
            </a:pPr>
            <a:r>
              <a:rPr lang="en-US" altLang="zh-TW" sz="4400"/>
              <a:t> </a:t>
            </a:r>
            <a:r>
              <a:rPr lang="zh-TW" altLang="en-US" sz="4400"/>
              <a:t>指導老師</a:t>
            </a:r>
            <a:r>
              <a:rPr lang="en-US" altLang="zh-TW" sz="4400"/>
              <a:t>:</a:t>
            </a:r>
            <a:r>
              <a:rPr lang="zh-TW" altLang="en-US" sz="4400"/>
              <a:t>張育博</a:t>
            </a:r>
            <a:endParaRPr lang="zh-TW" altLang="en-US" sz="4400"/>
          </a:p>
        </p:txBody>
      </p:sp>
      <p:pic>
        <p:nvPicPr>
          <p:cNvPr id="4" name="圖片 3" descr="IMG_E0949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66535" y="1120775"/>
            <a:ext cx="4876800" cy="5138420"/>
          </a:xfrm>
          <a:prstGeom prst="rect">
            <a:avLst/>
          </a:prstGeom>
        </p:spPr>
      </p:pic>
      <p:pic>
        <p:nvPicPr>
          <p:cNvPr id="6" name="圖片 5" descr="ae6e29a9e482af2ee7c7465e0198ace8-removebg-preview"/>
          <p:cNvPicPr>
            <a:picLocks noChangeAspect="1"/>
          </p:cNvPicPr>
          <p:nvPr/>
        </p:nvPicPr>
        <p:blipFill>
          <a:blip r:embed="rId2"/>
          <a:srcRect l="29774" t="32547" r="27414" b="31353"/>
          <a:stretch>
            <a:fillRect/>
          </a:stretch>
        </p:blipFill>
        <p:spPr>
          <a:xfrm>
            <a:off x="609600" y="2352675"/>
            <a:ext cx="4803775" cy="405066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TW" altLang="en-US"/>
          </a:p>
        </p:txBody>
      </p:sp>
      <p:pic>
        <p:nvPicPr>
          <p:cNvPr id="4" name="圖片 3" descr="IMG_09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3201035" y="412750"/>
            <a:ext cx="8669020" cy="6031865"/>
          </a:xfrm>
          <a:prstGeom prst="rect">
            <a:avLst/>
          </a:prstGeom>
        </p:spPr>
      </p:pic>
      <p:pic>
        <p:nvPicPr>
          <p:cNvPr id="6" name="圖片 5" descr="3cMU6U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55" y="3716655"/>
            <a:ext cx="2727960" cy="272796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TW" altLang="en-US"/>
          </a:p>
        </p:txBody>
      </p:sp>
      <p:pic>
        <p:nvPicPr>
          <p:cNvPr id="4" name="圖片 3" descr="IMG_095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380365" y="694055"/>
            <a:ext cx="7294245" cy="5470525"/>
          </a:xfrm>
          <a:prstGeom prst="rect">
            <a:avLst/>
          </a:prstGeom>
        </p:spPr>
      </p:pic>
      <p:pic>
        <p:nvPicPr>
          <p:cNvPr id="5" name="圖片 4" descr="auMJtF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305" y="2219325"/>
            <a:ext cx="3907155" cy="390715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TW" altLang="en-US"/>
          </a:p>
        </p:txBody>
      </p:sp>
      <p:pic>
        <p:nvPicPr>
          <p:cNvPr id="4" name="圖片 3" descr="IMG_E094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66490" y="501650"/>
            <a:ext cx="8248015" cy="6188710"/>
          </a:xfrm>
          <a:prstGeom prst="rect">
            <a:avLst/>
          </a:prstGeom>
        </p:spPr>
      </p:pic>
      <p:pic>
        <p:nvPicPr>
          <p:cNvPr id="5" name="圖片 4" descr="hNPa0i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45" y="3260725"/>
            <a:ext cx="3286125" cy="328612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TW" altLang="en-US"/>
          </a:p>
        </p:txBody>
      </p:sp>
      <p:pic>
        <p:nvPicPr>
          <p:cNvPr id="4" name="圖片 3" descr="IMG_09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258445" y="438150"/>
            <a:ext cx="7974330" cy="5981065"/>
          </a:xfrm>
          <a:prstGeom prst="rect">
            <a:avLst/>
          </a:prstGeom>
        </p:spPr>
      </p:pic>
      <p:pic>
        <p:nvPicPr>
          <p:cNvPr id="5" name="圖片 4" descr="HyZmbEU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9305" y="2762250"/>
            <a:ext cx="3656965" cy="365696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TW" altLang="en-US"/>
          </a:p>
        </p:txBody>
      </p:sp>
      <p:pic>
        <p:nvPicPr>
          <p:cNvPr id="4" name="圖片 3" descr="IMG_09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4378960" y="567055"/>
            <a:ext cx="7630795" cy="5723255"/>
          </a:xfrm>
          <a:prstGeom prst="rect">
            <a:avLst/>
          </a:prstGeom>
        </p:spPr>
      </p:pic>
      <p:pic>
        <p:nvPicPr>
          <p:cNvPr id="5" name="圖片 4" descr="rBI0MO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65" y="2700020"/>
            <a:ext cx="3590290" cy="359029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TW" altLang="en-US"/>
          </a:p>
        </p:txBody>
      </p:sp>
      <p:pic>
        <p:nvPicPr>
          <p:cNvPr id="4" name="圖片 3" descr="IMG_095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278130" y="761365"/>
            <a:ext cx="7802245" cy="5851525"/>
          </a:xfrm>
          <a:prstGeom prst="rect">
            <a:avLst/>
          </a:prstGeom>
        </p:spPr>
      </p:pic>
      <p:pic>
        <p:nvPicPr>
          <p:cNvPr id="5" name="圖片 4" descr="tLEEvKH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580" y="2977515"/>
            <a:ext cx="3635375" cy="363537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TW" altLang="en-US"/>
          </a:p>
        </p:txBody>
      </p:sp>
      <p:pic>
        <p:nvPicPr>
          <p:cNvPr id="4" name="圖片 3" descr="IMG_09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3906520" y="439420"/>
            <a:ext cx="7972425" cy="5979160"/>
          </a:xfrm>
          <a:prstGeom prst="rect">
            <a:avLst/>
          </a:prstGeom>
        </p:spPr>
      </p:pic>
      <p:pic>
        <p:nvPicPr>
          <p:cNvPr id="5" name="圖片 4" descr="tTh5TB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60" y="2600325"/>
            <a:ext cx="3526155" cy="352615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theme/theme1.xml><?xml version="1.0" encoding="utf-8"?>
<a:theme xmlns:a="http://schemas.openxmlformats.org/drawingml/2006/main" name="卡通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B4DE"/>
      </a:accent1>
      <a:accent2>
        <a:srgbClr val="0095B8"/>
      </a:accent2>
      <a:accent3>
        <a:srgbClr val="FFFFFF"/>
      </a:accent3>
      <a:accent4>
        <a:srgbClr val="000000"/>
      </a:accent4>
      <a:accent5>
        <a:srgbClr val="AAD6EB"/>
      </a:accent5>
      <a:accent6>
        <a:srgbClr val="0085A5"/>
      </a:accent6>
      <a:hlink>
        <a:srgbClr val="00458A"/>
      </a:hlink>
      <a:folHlink>
        <a:srgbClr val="3399FF"/>
      </a:folHlink>
    </a:clrScheme>
    <a:fontScheme name="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B4DE"/>
        </a:accent1>
        <a:accent2>
          <a:srgbClr val="0095B8"/>
        </a:accent2>
        <a:accent3>
          <a:srgbClr val="FFFFFF"/>
        </a:accent3>
        <a:accent4>
          <a:srgbClr val="000000"/>
        </a:accent4>
        <a:accent5>
          <a:srgbClr val="AAD6EB"/>
        </a:accent5>
        <a:accent6>
          <a:srgbClr val="0085A5"/>
        </a:accent6>
        <a:hlink>
          <a:srgbClr val="00458A"/>
        </a:hlink>
        <a:folHlink>
          <a:srgbClr val="33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流光溢彩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</Words>
  <Application>WPS Presentation</Application>
  <PresentationFormat>宽屏</PresentationFormat>
  <Paragraphs>6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3" baseType="lpstr">
      <vt:lpstr>Arial</vt:lpstr>
      <vt:lpstr>新細明體</vt:lpstr>
      <vt:lpstr>Wingdings</vt:lpstr>
      <vt:lpstr>Calibri Light</vt:lpstr>
      <vt:lpstr>新細明體</vt:lpstr>
      <vt:lpstr>Calibri</vt:lpstr>
      <vt:lpstr>Microsoft YaHei</vt:lpstr>
      <vt:lpstr>SimSun</vt:lpstr>
      <vt:lpstr>Arial Unicode MS</vt:lpstr>
      <vt:lpstr>黑体</vt:lpstr>
      <vt:lpstr>华文彩云</vt:lpstr>
      <vt:lpstr>华文新魏</vt:lpstr>
      <vt:lpstr>Segoe Print</vt:lpstr>
      <vt:lpstr>楷体_GB2312</vt:lpstr>
      <vt:lpstr>NSimSun</vt:lpstr>
      <vt:lpstr>华文行楷</vt:lpstr>
      <vt:lpstr>Arial Black</vt:lpstr>
      <vt:lpstr>Arial Rounded MT Bold</vt:lpstr>
      <vt:lpstr>方正姚体</vt:lpstr>
      <vt:lpstr>MS UI Gothic</vt:lpstr>
      <vt:lpstr>卡通</vt:lpstr>
      <vt:lpstr>流光溢彩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User</cp:lastModifiedBy>
  <cp:revision>2</cp:revision>
  <dcterms:created xsi:type="dcterms:W3CDTF">2022-06-13T01:07:33Z</dcterms:created>
  <dcterms:modified xsi:type="dcterms:W3CDTF">2022-06-13T05:51:21Z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1028-10.8.0.6003</vt:lpwstr>
  </property>
</Properties>
</file>