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4" r:id="rId4"/>
    <p:sldId id="297" r:id="rId5"/>
    <p:sldId id="299" r:id="rId6"/>
    <p:sldId id="296" r:id="rId7"/>
    <p:sldId id="298" r:id="rId8"/>
    <p:sldId id="290" r:id="rId9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66708-9DC8-496F-BC69-5ED86D757FD6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E882-252E-4B18-B851-34198A1E8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4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91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97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4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4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3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E882-252E-4B18-B851-34198A1E84F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8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2022/5/28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6575" y="529590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991735" y="1957070"/>
            <a:ext cx="2208531" cy="819150"/>
            <a:chOff x="8190" y="3147"/>
            <a:chExt cx="3478" cy="129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190" y="3147"/>
              <a:ext cx="34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8190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1666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V="1">
            <a:off x="4989829" y="3958590"/>
            <a:ext cx="2208531" cy="819150"/>
            <a:chOff x="8190" y="3147"/>
            <a:chExt cx="3478" cy="129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190" y="3147"/>
              <a:ext cx="347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8190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11666" y="3147"/>
              <a:ext cx="3" cy="129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639696" y="2909570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文興</a:t>
            </a:r>
            <a:r>
              <a:rPr lang="en-US" altLang="zh-TW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HOLY</a:t>
            </a:r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童軍社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860415" y="4025265"/>
            <a:ext cx="472440" cy="472440"/>
          </a:xfrm>
          <a:custGeom>
            <a:avLst/>
            <a:gdLst>
              <a:gd name="connsiteX0" fmla="*/ 395923 w 791846"/>
              <a:gd name="connsiteY0" fmla="*/ 0 h 791846"/>
              <a:gd name="connsiteX1" fmla="*/ 791846 w 791846"/>
              <a:gd name="connsiteY1" fmla="*/ 395923 h 791846"/>
              <a:gd name="connsiteX2" fmla="*/ 395923 w 791846"/>
              <a:gd name="connsiteY2" fmla="*/ 791846 h 791846"/>
              <a:gd name="connsiteX3" fmla="*/ 0 w 791846"/>
              <a:gd name="connsiteY3" fmla="*/ 395923 h 791846"/>
              <a:gd name="connsiteX4" fmla="*/ 395923 w 791846"/>
              <a:gd name="connsiteY4" fmla="*/ 0 h 791846"/>
              <a:gd name="connsiteX5" fmla="*/ 240348 w 791846"/>
              <a:gd name="connsiteY5" fmla="*/ 150178 h 791846"/>
              <a:gd name="connsiteX6" fmla="*/ 240348 w 791846"/>
              <a:gd name="connsiteY6" fmla="*/ 641668 h 791846"/>
              <a:gd name="connsiteX7" fmla="*/ 663893 w 791846"/>
              <a:gd name="connsiteY7" fmla="*/ 395923 h 791846"/>
              <a:gd name="connsiteX8" fmla="*/ 240348 w 791846"/>
              <a:gd name="connsiteY8" fmla="*/ 150178 h 7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846" h="791846">
                <a:moveTo>
                  <a:pt x="395923" y="0"/>
                </a:moveTo>
                <a:cubicBezTo>
                  <a:pt x="614585" y="0"/>
                  <a:pt x="791846" y="177261"/>
                  <a:pt x="791846" y="395923"/>
                </a:cubicBezTo>
                <a:cubicBezTo>
                  <a:pt x="791846" y="614585"/>
                  <a:pt x="614585" y="791846"/>
                  <a:pt x="395923" y="791846"/>
                </a:cubicBezTo>
                <a:cubicBezTo>
                  <a:pt x="177261" y="791846"/>
                  <a:pt x="0" y="614585"/>
                  <a:pt x="0" y="395923"/>
                </a:cubicBezTo>
                <a:cubicBezTo>
                  <a:pt x="0" y="177261"/>
                  <a:pt x="177261" y="0"/>
                  <a:pt x="395923" y="0"/>
                </a:cubicBezTo>
                <a:close/>
                <a:moveTo>
                  <a:pt x="240348" y="150178"/>
                </a:moveTo>
                <a:lnTo>
                  <a:pt x="240348" y="641668"/>
                </a:lnTo>
                <a:lnTo>
                  <a:pt x="663893" y="395923"/>
                </a:lnTo>
                <a:lnTo>
                  <a:pt x="240348" y="150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767069" y="2364105"/>
            <a:ext cx="659131" cy="508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6510" y="597262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7754" y="734518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認識</a:t>
            </a:r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人群 一起遊戲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 descr="LINE_ALBUM_第二次社課_220527認識彼此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05" y="840396"/>
            <a:ext cx="3775600" cy="503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INE_ALBUM_第二次社課_一起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1040" y="794047"/>
            <a:ext cx="3498635" cy="622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6510" y="597262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-787310" y="705991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學習各項技能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 descr="LINE_ALBUM_1102_11103-CPR技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16060" r="19556" b="10113"/>
          <a:stretch/>
        </p:blipFill>
        <p:spPr bwMode="auto">
          <a:xfrm>
            <a:off x="5356428" y="862745"/>
            <a:ext cx="3102543" cy="27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INE_ALBUM_1100107刀斧鋸、營火搭建_2205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9" r="5053" b="18528"/>
          <a:stretch/>
        </p:blipFill>
        <p:spPr bwMode="auto">
          <a:xfrm>
            <a:off x="8650152" y="3929929"/>
            <a:ext cx="2894704" cy="23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INE_ALBUM_1100107刀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16156" r="5183" b="7074"/>
          <a:stretch/>
        </p:blipFill>
        <p:spPr bwMode="auto">
          <a:xfrm>
            <a:off x="5328625" y="4038956"/>
            <a:ext cx="3225484" cy="21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1961511"/>
            <a:ext cx="4514126" cy="33855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9592" r="18762" b="6770"/>
          <a:stretch/>
        </p:blipFill>
        <p:spPr>
          <a:xfrm>
            <a:off x="8508523" y="983436"/>
            <a:ext cx="3127285" cy="25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6510" y="597262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-1308250" y="741801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棍旗雙全 </a:t>
            </a:r>
            <a:endParaRPr lang="en-US" altLang="zh-TW" sz="5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 descr="LINE_ALBUM_第三次社課_子岩教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88" y="815214"/>
            <a:ext cx="3793991" cy="25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INE_ALBUM_第三次社課_教棍情形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03" y="3592140"/>
            <a:ext cx="3745733" cy="249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LINE_ALBUM_第三次社課_直的教旗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406" r="10473" b="10537"/>
          <a:stretch/>
        </p:blipFill>
        <p:spPr bwMode="auto">
          <a:xfrm>
            <a:off x="672321" y="1572680"/>
            <a:ext cx="3074131" cy="46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INE_ALBUM_第三次社課_教旗情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72" y="2343566"/>
            <a:ext cx="3787199" cy="252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1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6510" y="597262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0" y="609102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無痕山林 潔淨道路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8" name="Picture 2" descr="LINE_ALBUM_第四次社課_有垃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1"/>
          <a:stretch/>
        </p:blipFill>
        <p:spPr bwMode="auto">
          <a:xfrm>
            <a:off x="8944761" y="675583"/>
            <a:ext cx="2145604" cy="22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LINE_ALBUM_第四次社課_男撿垃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5392" r="3727" b="21610"/>
          <a:stretch/>
        </p:blipFill>
        <p:spPr bwMode="auto">
          <a:xfrm>
            <a:off x="718457" y="3953496"/>
            <a:ext cx="3618411" cy="23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LINE_ALBUM_第四次社課_撿垃圾高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9" b="25260"/>
          <a:stretch/>
        </p:blipFill>
        <p:spPr bwMode="auto">
          <a:xfrm>
            <a:off x="4501589" y="3795756"/>
            <a:ext cx="4046014" cy="25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9457" r="6084" b="6099"/>
          <a:stretch/>
        </p:blipFill>
        <p:spPr>
          <a:xfrm>
            <a:off x="750776" y="1509497"/>
            <a:ext cx="3700291" cy="239599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2904" r="3247" b="13865"/>
          <a:stretch/>
        </p:blipFill>
        <p:spPr>
          <a:xfrm>
            <a:off x="8699162" y="3021169"/>
            <a:ext cx="2834640" cy="33275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2285" r="11524" b="18786"/>
          <a:stretch/>
        </p:blipFill>
        <p:spPr>
          <a:xfrm>
            <a:off x="4501589" y="1544272"/>
            <a:ext cx="4046014" cy="22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6510" y="597262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62256" y="747581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更多豐富有趣的活動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 descr="LINE_ALBUM_第五次社課_趣味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98" y="3785558"/>
            <a:ext cx="3638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4761" r="7068" b="13524"/>
          <a:stretch/>
        </p:blipFill>
        <p:spPr>
          <a:xfrm>
            <a:off x="5502739" y="1982476"/>
            <a:ext cx="2461846" cy="30175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6115" r="1491" b="13227"/>
          <a:stretch/>
        </p:blipFill>
        <p:spPr>
          <a:xfrm>
            <a:off x="7964585" y="993552"/>
            <a:ext cx="3651350" cy="23957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r="6675" b="4097"/>
          <a:stretch/>
        </p:blipFill>
        <p:spPr>
          <a:xfrm>
            <a:off x="709609" y="1805145"/>
            <a:ext cx="4659226" cy="35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6510" y="597262"/>
            <a:ext cx="11118851" cy="5799455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0" y="577920"/>
            <a:ext cx="691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回憶滿滿 歡樂無窮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 descr="LINE_ALBUM_第四次社課_撿垃圾合照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9" t="6489"/>
          <a:stretch/>
        </p:blipFill>
        <p:spPr bwMode="auto">
          <a:xfrm>
            <a:off x="6531430" y="656107"/>
            <a:ext cx="4144458" cy="28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LINE_ALBUM_第一次社課合照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/>
          <a:stretch/>
        </p:blipFill>
        <p:spPr bwMode="auto">
          <a:xfrm>
            <a:off x="5116702" y="3592305"/>
            <a:ext cx="3934717" cy="27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INE_ALBUM_第二次社課_聯合社課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 b="6200"/>
          <a:stretch/>
        </p:blipFill>
        <p:spPr bwMode="auto">
          <a:xfrm>
            <a:off x="1031759" y="1632857"/>
            <a:ext cx="3930758" cy="45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r="4437"/>
          <a:stretch/>
        </p:blipFill>
        <p:spPr>
          <a:xfrm>
            <a:off x="9115513" y="3592305"/>
            <a:ext cx="2505754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14146" y="1137285"/>
            <a:ext cx="9365615" cy="458343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640331" y="1965326"/>
            <a:ext cx="6913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5345432" y="4745355"/>
            <a:ext cx="1500505" cy="360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END</a:t>
            </a:r>
          </a:p>
        </p:txBody>
      </p:sp>
      <p:sp>
        <p:nvSpPr>
          <p:cNvPr id="25" name="矩形 24"/>
          <p:cNvSpPr/>
          <p:nvPr/>
        </p:nvSpPr>
        <p:spPr>
          <a:xfrm>
            <a:off x="2640331" y="3119120"/>
            <a:ext cx="690816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歡迎加入我們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9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9" grpId="0"/>
      <p:bldP spid="19" grpId="1"/>
      <p:bldP spid="46" grpId="0" bldLvl="0" animBg="1"/>
      <p:bldP spid="25" grpId="0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46</Words>
  <Application>Microsoft Office PowerPoint</Application>
  <PresentationFormat>寬螢幕</PresentationFormat>
  <Paragraphs>18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等线</vt:lpstr>
      <vt:lpstr>微软雅黑</vt:lpstr>
      <vt:lpstr>宋体</vt:lpstr>
      <vt:lpstr>Arial</vt:lpstr>
      <vt:lpstr>Calibri</vt:lpstr>
      <vt:lpstr>Calibri Light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清新自然</dc:title>
  <dc:creator>第一PPT</dc:creator>
  <cp:keywords>www.1ppt.com</cp:keywords>
  <dc:description>www.1ppt.com</dc:description>
  <cp:lastModifiedBy>User</cp:lastModifiedBy>
  <cp:revision>38</cp:revision>
  <dcterms:created xsi:type="dcterms:W3CDTF">2017-07-04T12:53:00Z</dcterms:created>
  <dcterms:modified xsi:type="dcterms:W3CDTF">2022-05-28T07:13:02Z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