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60" r:id="rId3"/>
    <p:sldId id="263" r:id="rId4"/>
    <p:sldId id="264" r:id="rId5"/>
    <p:sldId id="266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054"/>
    <a:srgbClr val="1D8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384" autoAdjust="0"/>
  </p:normalViewPr>
  <p:slideViewPr>
    <p:cSldViewPr>
      <p:cViewPr>
        <p:scale>
          <a:sx n="81" d="100"/>
          <a:sy n="81" d="100"/>
        </p:scale>
        <p:origin x="-9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7309-7AAB-410A-AFC0-6B0C25194066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F10A3-7F2A-4AD4-916C-8BC33DCA80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63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10A3-7F2A-4AD4-916C-8BC33DCA803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36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10A3-7F2A-4AD4-916C-8BC33DCA803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23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F10A3-7F2A-4AD4-916C-8BC33DCA803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56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4030-A0D5-4206-8564-313F90845965}" type="datetimeFigureOut">
              <a:rPr lang="zh-TW" altLang="en-US" smtClean="0"/>
              <a:t>2022/6/8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01F1-70D4-4523-98DC-D2F2D254D14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3600400" cy="172819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6192688" cy="2016224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103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歡迎加入</a:t>
            </a:r>
            <a:endParaRPr lang="en-US" altLang="zh-TW" sz="10300" b="1" dirty="0">
              <a:solidFill>
                <a:schemeClr val="accent3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1400" dirty="0">
                <a:solidFill>
                  <a:schemeClr val="bg2">
                    <a:lumMod val="25000"/>
                  </a:schemeClr>
                </a:solidFill>
                <a:latin typeface="Freestyle Script" pitchFamily="66" charset="0"/>
              </a:rPr>
              <a:t>  </a:t>
            </a:r>
            <a:r>
              <a:rPr lang="en-US" altLang="zh-TW" sz="11400" dirty="0">
                <a:solidFill>
                  <a:schemeClr val="bg2">
                    <a:lumMod val="25000"/>
                  </a:schemeClr>
                </a:solidFill>
                <a:latin typeface="Freestyle Script" pitchFamily="66" charset="0"/>
              </a:rPr>
              <a:t>Welcome</a:t>
            </a:r>
            <a:endParaRPr lang="zh-TW" altLang="en-US" sz="11400" dirty="0">
              <a:solidFill>
                <a:schemeClr val="bg2">
                  <a:lumMod val="25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544617" cy="4158463"/>
          </a:xfrm>
          <a:prstGeom prst="roundRect">
            <a:avLst>
              <a:gd name="adj" fmla="val 8594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937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667000" cy="1833554"/>
          </a:xfrm>
        </p:spPr>
        <p:txBody>
          <a:bodyPr/>
          <a:lstStyle/>
          <a:p>
            <a:r>
              <a:rPr lang="zh-TW" altLang="en-US" sz="4800" dirty="0">
                <a:latin typeface="+mn-ea"/>
                <a:ea typeface="+mn-ea"/>
              </a:rPr>
              <a:t>   </a:t>
            </a:r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介紹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57">
            <a:off x="4329519" y="493616"/>
            <a:ext cx="3839104" cy="2879328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885702" cy="431079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茶藝是一種形式和精神相互統一的品茗文化，除講究茶葉沖泡方法禮節與用具外，更重視不同茶葉的色、香、味的品嘗。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515">
            <a:off x="6176620" y="3285337"/>
            <a:ext cx="2448272" cy="3264362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98494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</a:t>
            </a:r>
            <a:r>
              <a:rPr lang="zh-TW" altLang="en-US" sz="44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社團內容    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353">
            <a:off x="3627660" y="868165"/>
            <a:ext cx="3621444" cy="270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95536" y="2204864"/>
            <a:ext cx="3384376" cy="3312368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老師講解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學生泡茶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品茶、吃茶點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*************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可以自己帶茶點，在老師允許下食用</a:t>
            </a:r>
            <a: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!)</a:t>
            </a:r>
          </a:p>
          <a:p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59">
            <a:off x="4841085" y="3502530"/>
            <a:ext cx="3931569" cy="294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035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/>
              <a:t> </a:t>
            </a:r>
            <a:r>
              <a:rPr lang="zh-TW" altLang="en-US" sz="4400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老師介紹 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7544" y="2204864"/>
            <a:ext cx="3384376" cy="208823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黃銘琚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老師</a:t>
            </a:r>
            <a:endParaRPr lang="en-US" altLang="zh-TW" sz="3200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用心準備每一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堂</a:t>
            </a:r>
            <a:endParaRPr lang="en-US" altLang="zh-TW" sz="3200" dirty="0" smtClean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有趣</a:t>
            </a:r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的社團課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339">
            <a:off x="4083213" y="323729"/>
            <a:ext cx="451250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626">
            <a:off x="4326728" y="3266117"/>
            <a:ext cx="4146595" cy="310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2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79512" y="476672"/>
            <a:ext cx="1400156" cy="5865517"/>
          </a:xfrm>
        </p:spPr>
        <p:txBody>
          <a:bodyPr/>
          <a:lstStyle/>
          <a:p>
            <a:r>
              <a:rPr lang="zh-TW" altLang="en-US" sz="5400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照片區</a:t>
            </a:r>
            <a:r>
              <a:rPr lang="zh-TW" altLang="en-US" dirty="0"/>
              <a:t> 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855480" y="912533"/>
            <a:ext cx="6742236" cy="3710275"/>
          </a:xfrm>
        </p:spPr>
        <p:txBody>
          <a:bodyPr/>
          <a:lstStyle/>
          <a:p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37" y="493157"/>
            <a:ext cx="2505869" cy="1878028"/>
          </a:xfrm>
          <a:prstGeom prst="rect">
            <a:avLst/>
          </a:prstGeom>
          <a:ln w="88900" cap="sq" cmpd="thickThin">
            <a:solidFill>
              <a:srgbClr val="B1805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06" y="1942626"/>
            <a:ext cx="3200400" cy="2043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13" y="3737491"/>
            <a:ext cx="2952328" cy="2211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84" y="551225"/>
            <a:ext cx="3071132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15735"/>
            <a:ext cx="1512168" cy="2012443"/>
          </a:xfrm>
          <a:prstGeom prst="rect">
            <a:avLst/>
          </a:prstGeom>
          <a:ln w="88900" cap="sq" cmpd="thickThin">
            <a:solidFill>
              <a:srgbClr val="B1805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61" y="3828178"/>
            <a:ext cx="2700337" cy="2030413"/>
          </a:xfrm>
          <a:prstGeom prst="rect">
            <a:avLst/>
          </a:prstGeom>
          <a:ln w="88900" cap="sq" cmpd="thickThin">
            <a:solidFill>
              <a:srgbClr val="B1805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835696" y="57332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     Movie appreciation</a:t>
            </a:r>
            <a:endParaRPr lang="zh-TW" altLang="en-US" sz="4800" dirty="0">
              <a:solidFill>
                <a:schemeClr val="accent4">
                  <a:lumMod val="50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2667000" cy="1833554"/>
          </a:xfrm>
        </p:spPr>
        <p:txBody>
          <a:bodyPr/>
          <a:lstStyle/>
          <a:p>
            <a:r>
              <a:rPr lang="zh-TW" altLang="en-US" sz="3600" dirty="0"/>
              <a:t> </a:t>
            </a:r>
            <a:r>
              <a:rPr lang="zh-TW" altLang="en-US" sz="40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社費</a:t>
            </a:r>
            <a:r>
              <a:rPr lang="en-US" altLang="zh-TW" sz="40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100</a:t>
            </a:r>
            <a:r>
              <a:rPr lang="en-US" altLang="zh-TW" sz="4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TW" sz="4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包含茶、茶點的費用</a:t>
            </a: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latin typeface="+mj-ea"/>
              </a:rPr>
              <a:t>)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552" y="2564904"/>
            <a:ext cx="2667000" cy="3912182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 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131840" y="404664"/>
            <a:ext cx="5467672" cy="6216353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French Script MT" pitchFamily="66" charset="0"/>
              </a:rPr>
              <a:t>    </a:t>
            </a:r>
            <a:endParaRPr lang="en-US" altLang="zh-TW" sz="5400" dirty="0">
              <a:solidFill>
                <a:schemeClr val="accent1">
                  <a:lumMod val="75000"/>
                </a:schemeClr>
              </a:solidFill>
              <a:latin typeface="French Script MT" pitchFamily="66" charset="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French Script MT" pitchFamily="66" charset="0"/>
              </a:rPr>
              <a:t>     </a:t>
            </a:r>
            <a:r>
              <a:rPr lang="en-US" altLang="zh-TW" sz="5400" dirty="0">
                <a:solidFill>
                  <a:schemeClr val="accent1">
                    <a:lumMod val="75000"/>
                  </a:schemeClr>
                </a:solidFill>
                <a:latin typeface="French Script MT" pitchFamily="66" charset="0"/>
              </a:rPr>
              <a:t>thanks for watching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36" y="3356992"/>
            <a:ext cx="3816424" cy="2430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57" y="476672"/>
            <a:ext cx="4056435" cy="2583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6253"/>
            <a:ext cx="4508673" cy="2871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7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107</Words>
  <Application>Microsoft Office PowerPoint</Application>
  <PresentationFormat>如螢幕大小 (4:3)</PresentationFormat>
  <Paragraphs>40</Paragraphs>
  <Slides>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行雲流水</vt:lpstr>
      <vt:lpstr>PowerPoint 簡報</vt:lpstr>
      <vt:lpstr>   介紹</vt:lpstr>
      <vt:lpstr>  社團內容    </vt:lpstr>
      <vt:lpstr> 老師介紹 </vt:lpstr>
      <vt:lpstr>照片區 </vt:lpstr>
      <vt:lpstr> 社費100 (包含茶、茶點的費用)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B201</dc:creator>
  <cp:lastModifiedBy>學務處訓育組幹事</cp:lastModifiedBy>
  <cp:revision>27</cp:revision>
  <dcterms:created xsi:type="dcterms:W3CDTF">2021-11-04T04:41:26Z</dcterms:created>
  <dcterms:modified xsi:type="dcterms:W3CDTF">2022-06-08T00:31:10Z</dcterms:modified>
</cp:coreProperties>
</file>