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Nuni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Nuni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bold.fntdata"/><Relationship Id="rId6" Type="http://schemas.openxmlformats.org/officeDocument/2006/relationships/slide" Target="slides/slide1.xml"/><Relationship Id="rId18" Type="http://schemas.openxmlformats.org/officeDocument/2006/relationships/font" Target="fonts/Nuni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1c17eabaef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1c17eabaef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c17eabaef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1c17eabaef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1c17eabaef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1c17eabaef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c17eabaef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1c17eabaef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c17eabaef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1c17eabaef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c17eabaef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c17eabaef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c17eabaef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1c17eabaef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c17eabaef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c17eabaef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c17eabaef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c17eabaef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c17eabaef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1c17eabaef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c17eabaef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1c17eabaef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動漫社成果發表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製作人:社長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9" name="Google Shape;1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200" y="204775"/>
            <a:ext cx="3958748" cy="2969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8950" y="1613750"/>
            <a:ext cx="4400824" cy="330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775" y="199500"/>
            <a:ext cx="4163548" cy="312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3525" y="1800188"/>
            <a:ext cx="4163548" cy="3122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800" y="209625"/>
            <a:ext cx="4148900" cy="356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800" y="209625"/>
            <a:ext cx="4148900" cy="356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670188"/>
            <a:ext cx="4359649" cy="326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2303700" y="619175"/>
            <a:ext cx="4536600" cy="3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成果展示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140825"/>
            <a:ext cx="7505700" cy="32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973538" y="536713"/>
            <a:ext cx="3624599" cy="483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275" y="731325"/>
            <a:ext cx="5063875" cy="3797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6150" y="1435800"/>
            <a:ext cx="3429002" cy="257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702733" y="-569759"/>
            <a:ext cx="4712225" cy="6282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643187" y="9750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2643187" y="9750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1322" y="658800"/>
            <a:ext cx="2881302" cy="384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564238" y="23461"/>
            <a:ext cx="3837500" cy="5116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204722" y="-611198"/>
            <a:ext cx="4734551" cy="636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2204722" y="-611198"/>
            <a:ext cx="4734551" cy="636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2204722" y="-611198"/>
            <a:ext cx="4734551" cy="636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72" y="209650"/>
            <a:ext cx="2917901" cy="389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3900" y="463175"/>
            <a:ext cx="5232876" cy="392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525" y="214525"/>
            <a:ext cx="4134298" cy="3100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9825" y="1145700"/>
            <a:ext cx="4134298" cy="3100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