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2" roundtripDataSignature="AMtx7mhHmkaixfbXOyClG3Mznk6KkQew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customschemas.google.com/relationships/presentationmetadata" Target="meta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7" name="Google Shape;11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區段標題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1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1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7.jpg"/><Relationship Id="rId5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9.jpg"/><Relationship Id="rId5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15.jpg"/><Relationship Id="rId5" Type="http://schemas.openxmlformats.org/officeDocument/2006/relationships/image" Target="../media/image14.jpg"/><Relationship Id="rId6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11.jpg"/><Relationship Id="rId5" Type="http://schemas.openxmlformats.org/officeDocument/2006/relationships/image" Target="../media/image16.jpg"/><Relationship Id="rId6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ppyball1600.jpg"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>
            <p:ph type="ctrTitle"/>
          </p:nvPr>
        </p:nvSpPr>
        <p:spPr>
          <a:xfrm>
            <a:off x="500024" y="3143250"/>
            <a:ext cx="8317500" cy="14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10"/>
              <a:buFont typeface="Arial"/>
              <a:buNone/>
            </a:pPr>
            <a:r>
              <a:rPr b="1" lang="zh-TW" sz="4410" u="sng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文 興 110學 年 度</a:t>
            </a:r>
            <a:r>
              <a:rPr b="1" lang="zh-TW" sz="441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br>
              <a:rPr lang="zh-TW" sz="4410">
                <a:latin typeface="Arial"/>
                <a:ea typeface="Arial"/>
                <a:cs typeface="Arial"/>
                <a:sym typeface="Arial"/>
              </a:rPr>
            </a:br>
            <a:br>
              <a:rPr lang="zh-TW" sz="4410">
                <a:latin typeface="Arial"/>
                <a:ea typeface="Arial"/>
                <a:cs typeface="Arial"/>
                <a:sym typeface="Arial"/>
              </a:rPr>
            </a:br>
            <a:br>
              <a:rPr lang="zh-TW" sz="4410">
                <a:latin typeface="Arial"/>
                <a:ea typeface="Arial"/>
                <a:cs typeface="Arial"/>
                <a:sym typeface="Arial"/>
              </a:rPr>
            </a:br>
            <a:r>
              <a:rPr b="1" lang="zh-TW" sz="8820" u="sng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樂 樂 棒 球 社</a:t>
            </a:r>
            <a:br>
              <a:rPr lang="zh-TW" sz="8820">
                <a:solidFill>
                  <a:srgbClr val="0000FF"/>
                </a:solidFill>
              </a:rPr>
            </a:br>
            <a:endParaRPr sz="8820">
              <a:solidFill>
                <a:srgbClr val="0000FF"/>
              </a:solidFill>
            </a:endParaRPr>
          </a:p>
        </p:txBody>
      </p:sp>
      <p:sp>
        <p:nvSpPr>
          <p:cNvPr id="86" name="Google Shape;86;p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e21d81424de285280d78b1bf05e453.jpg" id="91" name="Google Shape;91;p2"/>
          <p:cNvPicPr preferRelativeResize="0"/>
          <p:nvPr/>
        </p:nvPicPr>
        <p:blipFill rotWithShape="1">
          <a:blip r:embed="rId3">
            <a:alphaModFix/>
          </a:blip>
          <a:srcRect b="20666" l="0" r="0" t="0"/>
          <a:stretch/>
        </p:blipFill>
        <p:spPr>
          <a:xfrm>
            <a:off x="0" y="-42"/>
            <a:ext cx="9144000" cy="685804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zh-TW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社團介紹</a:t>
            </a:r>
            <a:endParaRPr b="1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93" name="Google Shape;93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DFKai-SB"/>
              <a:buChar char="•"/>
            </a:pPr>
            <a:r>
              <a:rPr b="1" lang="zh-TW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樂樂棒球社以簡單的方式，讓各位同學把自己最好的實力展現出來；並藉由團隊合作享受比賽樂趣。</a:t>
            </a:r>
            <a:endParaRPr b="1">
              <a:solidFill>
                <a:srgbClr val="0000FF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94" name="Google Shape;9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9675" y="3429000"/>
            <a:ext cx="4754324" cy="332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68025" y="3429000"/>
            <a:ext cx="4426849" cy="332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e21d81424de285280d78b1bf05e453.jpg" id="100" name="Google Shape;100;p3"/>
          <p:cNvPicPr preferRelativeResize="0"/>
          <p:nvPr/>
        </p:nvPicPr>
        <p:blipFill rotWithShape="1">
          <a:blip r:embed="rId3">
            <a:alphaModFix/>
          </a:blip>
          <a:srcRect b="20669" l="0" r="0" t="0"/>
          <a:stretch/>
        </p:blipFill>
        <p:spPr>
          <a:xfrm>
            <a:off x="0" y="-42"/>
            <a:ext cx="9144000" cy="685804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zh-TW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暖身</a:t>
            </a:r>
            <a:endParaRPr b="1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02" name="Google Shape;102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DFKai-SB"/>
              <a:buChar char="•"/>
            </a:pPr>
            <a:r>
              <a:rPr b="1" lang="zh-TW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暖身是所有運動的必備事項，除了能讓自己行動更佳靈活以外，更是防止受傷得關鍵，做好暖身運動才是同學們該注重的環節。</a:t>
            </a:r>
            <a:endParaRPr b="1" u="sng">
              <a:solidFill>
                <a:srgbClr val="0000FF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03" name="Google Shape;103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4123050"/>
            <a:ext cx="3624950" cy="2531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1850" y="4123058"/>
            <a:ext cx="3624950" cy="2531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e21d81424de285280d78b1bf05e453.jpg" id="109" name="Google Shape;109;p4"/>
          <p:cNvPicPr preferRelativeResize="0"/>
          <p:nvPr/>
        </p:nvPicPr>
        <p:blipFill rotWithShape="1">
          <a:blip r:embed="rId3">
            <a:alphaModFix/>
          </a:blip>
          <a:srcRect b="20669" l="0" r="0" t="0"/>
          <a:stretch/>
        </p:blipFill>
        <p:spPr>
          <a:xfrm>
            <a:off x="0" y="-42"/>
            <a:ext cx="9144000" cy="685804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zh-TW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練習</a:t>
            </a:r>
            <a:endParaRPr b="1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11" name="Google Shape;111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DFKai-SB"/>
              <a:buChar char="•"/>
            </a:pPr>
            <a:r>
              <a:rPr b="1" lang="zh-TW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練習是賽前的重要環節，不僅是讓身體熟悉動作，更是尋找自己狀況的地方。</a:t>
            </a:r>
            <a:endParaRPr b="1" u="sng">
              <a:solidFill>
                <a:srgbClr val="0000FF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12" name="Google Shape;112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9" y="3252125"/>
            <a:ext cx="2674307" cy="3320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77563" y="3252125"/>
            <a:ext cx="2490094" cy="332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13700" y="3252116"/>
            <a:ext cx="2490102" cy="3320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e21d81424de285280d78b1bf05e453.jpg" id="119" name="Google Shape;119;p5"/>
          <p:cNvPicPr preferRelativeResize="0"/>
          <p:nvPr/>
        </p:nvPicPr>
        <p:blipFill rotWithShape="1">
          <a:blip r:embed="rId3">
            <a:alphaModFix/>
          </a:blip>
          <a:srcRect b="20669" l="0" r="0" t="0"/>
          <a:stretch/>
        </p:blipFill>
        <p:spPr>
          <a:xfrm>
            <a:off x="0" y="0"/>
            <a:ext cx="9144000" cy="685804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zh-TW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分組比賽</a:t>
            </a:r>
            <a:endParaRPr b="1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21" name="Google Shape;121;p5"/>
          <p:cNvSpPr/>
          <p:nvPr/>
        </p:nvSpPr>
        <p:spPr>
          <a:xfrm>
            <a:off x="398002" y="1417650"/>
            <a:ext cx="4446300" cy="11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243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10"/>
              <a:buFont typeface="DFKai-SB"/>
              <a:buChar char="●"/>
            </a:pPr>
            <a:r>
              <a:rPr b="1" i="0" lang="zh-TW" sz="3209" u="none" cap="none" strike="noStrike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比賽是讓人沸騰的時刻，把握每次進攻擊守備的機會，守下每一分，攻下每一</a:t>
            </a:r>
            <a:r>
              <a:rPr b="1" lang="zh-TW" sz="3209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分。</a:t>
            </a:r>
            <a:r>
              <a:rPr b="1" i="0" lang="zh-TW" sz="3209" u="none" cap="none" strike="noStrike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分</a:t>
            </a:r>
            <a:r>
              <a:rPr b="1" lang="zh-TW" sz="3209" u="sng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。。</a:t>
            </a:r>
            <a:endParaRPr b="1" i="0" sz="3209" cap="none" strike="noStrike">
              <a:solidFill>
                <a:srgbClr val="0000FF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22" name="Google Shape;12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000" y="4043513"/>
            <a:ext cx="3937900" cy="274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1999" y="3978954"/>
            <a:ext cx="4122772" cy="2879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79375" y="1417650"/>
            <a:ext cx="3415398" cy="256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/>
          <p:nvPr>
            <p:ph type="title"/>
          </p:nvPr>
        </p:nvSpPr>
        <p:spPr>
          <a:xfrm>
            <a:off x="428596" y="85723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959"/>
              <a:buFont typeface="Erica One"/>
              <a:buNone/>
            </a:pPr>
            <a:r>
              <a:rPr b="1" lang="zh-TW" sz="3959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享受比賽，快樂打球!</a:t>
            </a:r>
            <a:br>
              <a:rPr lang="zh-TW" sz="3959">
                <a:solidFill>
                  <a:srgbClr val="FF0000"/>
                </a:solidFill>
              </a:rPr>
            </a:br>
            <a:br>
              <a:rPr lang="zh-TW" sz="3959">
                <a:solidFill>
                  <a:srgbClr val="FF0000"/>
                </a:solidFill>
              </a:rPr>
            </a:br>
            <a:r>
              <a:rPr b="1" lang="zh-TW" sz="5470" u="sng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文興樂樂棒!</a:t>
            </a:r>
            <a:br>
              <a:rPr lang="zh-TW" sz="3959">
                <a:solidFill>
                  <a:srgbClr val="FF0000"/>
                </a:solidFill>
              </a:rPr>
            </a:br>
            <a:endParaRPr sz="3959">
              <a:solidFill>
                <a:srgbClr val="FFFF00"/>
              </a:solidFill>
            </a:endParaRPr>
          </a:p>
        </p:txBody>
      </p:sp>
      <p:sp>
        <p:nvSpPr>
          <p:cNvPr id="130" name="Google Shape;130;p6"/>
          <p:cNvSpPr/>
          <p:nvPr/>
        </p:nvSpPr>
        <p:spPr>
          <a:xfrm>
            <a:off x="1864410" y="5725228"/>
            <a:ext cx="5358000" cy="8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50"/>
              <a:buFont typeface="Arial"/>
              <a:buNone/>
            </a:pPr>
            <a:r>
              <a:rPr i="0" lang="zh-TW" sz="4650" u="none" cap="none" strike="noStrike">
                <a:solidFill>
                  <a:srgbClr val="FFFF00"/>
                </a:solidFill>
                <a:highlight>
                  <a:srgbClr val="205C20"/>
                </a:highlight>
                <a:latin typeface="DFKai-SB"/>
                <a:ea typeface="DFKai-SB"/>
                <a:cs typeface="DFKai-SB"/>
                <a:sym typeface="DFKai-SB"/>
              </a:rPr>
              <a:t>歡迎你們的加入!</a:t>
            </a:r>
            <a:endParaRPr i="0" sz="4650" u="none" cap="none" strike="noStrike">
              <a:solidFill>
                <a:schemeClr val="dk1"/>
              </a:solidFill>
              <a:highlight>
                <a:srgbClr val="205C20"/>
              </a:highlight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DER</dc:creator>
</cp:coreProperties>
</file>