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王漢宗特黑體" charset="-120"/>
      <p:regular r:id="rId9"/>
    </p:embeddedFont>
    <p:embeddedFont>
      <p:font typeface="Mali" charset="-34"/>
      <p:regular r:id="rId10"/>
    </p:embeddedFont>
    <p:embeddedFont>
      <p:font typeface="Gaegu Bold" charset="0"/>
      <p:regular r:id="rId11"/>
    </p:embeddedFont>
    <p:embeddedFont>
      <p:font typeface="Jua" charset="-127"/>
      <p:regular r:id="rId12"/>
    </p:embeddedFont>
    <p:embeddedFont>
      <p:font typeface="仿宋體" charset="-120"/>
      <p:regular r:id="rId13"/>
    </p:embeddedFont>
    <p:embeddedFont>
      <p:font typeface="Mali Bold" charset="-34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9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7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717" t="34967" r="32764" b="1664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4535822"/>
            <a:ext cx="11311697" cy="129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9"/>
              </a:lnSpc>
            </a:pPr>
            <a:r>
              <a:rPr lang="en-US" sz="9099" dirty="0">
                <a:solidFill>
                  <a:srgbClr val="FFFAEF"/>
                </a:solidFill>
                <a:latin typeface="王漢宗特黑體"/>
              </a:rPr>
              <a:t>110生態</a:t>
            </a:r>
            <a:r>
              <a:rPr lang="en-US" sz="9099" dirty="0">
                <a:solidFill>
                  <a:srgbClr val="FFFAEF"/>
                </a:solidFill>
                <a:ea typeface="王漢宗特黑體"/>
              </a:rPr>
              <a:t>攝影社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85094" y="8622683"/>
            <a:ext cx="12002906" cy="1041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3"/>
              </a:lnSpc>
            </a:pPr>
            <a:r>
              <a:rPr lang="en-US" sz="5466" dirty="0" err="1">
                <a:solidFill>
                  <a:srgbClr val="FFFFFF"/>
                </a:solidFill>
                <a:ea typeface="王漢宗特黑體"/>
              </a:rPr>
              <a:t>圖片分享人：一孝</a:t>
            </a:r>
            <a:r>
              <a:rPr lang="en-US" sz="5466" dirty="0">
                <a:solidFill>
                  <a:srgbClr val="FFFFFF"/>
                </a:solidFill>
                <a:ea typeface="王漢宗特黑體"/>
              </a:rPr>
              <a:t> </a:t>
            </a:r>
            <a:r>
              <a:rPr lang="en-US" sz="5466" dirty="0" err="1">
                <a:solidFill>
                  <a:srgbClr val="FFFFFF"/>
                </a:solidFill>
                <a:ea typeface="王漢宗特黑體"/>
              </a:rPr>
              <a:t>沈宥慈</a:t>
            </a:r>
            <a:endParaRPr lang="en-US" sz="5466" dirty="0">
              <a:solidFill>
                <a:srgbClr val="FFFFFF"/>
              </a:solidFill>
              <a:ea typeface="王漢宗特黑體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7712" y="637674"/>
            <a:ext cx="7363894" cy="10104829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043012" y="3020203"/>
            <a:ext cx="5513294" cy="3804173"/>
            <a:chOff x="0" y="0"/>
            <a:chExt cx="5080000" cy="3505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80000" cy="3505200"/>
            </a:xfrm>
            <a:custGeom>
              <a:avLst/>
              <a:gdLst/>
              <a:ahLst/>
              <a:cxnLst/>
              <a:rect l="l" t="t" r="r" b="b"/>
              <a:pathLst>
                <a:path w="5080000" h="3505200">
                  <a:moveTo>
                    <a:pt x="5080000" y="3505200"/>
                  </a:moveTo>
                  <a:lnTo>
                    <a:pt x="0" y="3505200"/>
                  </a:lnTo>
                  <a:lnTo>
                    <a:pt x="0" y="0"/>
                  </a:lnTo>
                  <a:lnTo>
                    <a:pt x="5080000" y="0"/>
                  </a:lnTo>
                  <a:lnTo>
                    <a:pt x="5080000" y="3505200"/>
                  </a:lnTo>
                  <a:close/>
                </a:path>
              </a:pathLst>
            </a:custGeom>
            <a:blipFill>
              <a:blip r:embed="rId4"/>
              <a:stretch>
                <a:fillRect r="-54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5900" y="190500"/>
              <a:ext cx="4699000" cy="3098800"/>
            </a:xfrm>
            <a:custGeom>
              <a:avLst/>
              <a:gdLst/>
              <a:ahLst/>
              <a:cxnLst/>
              <a:rect l="l" t="t" r="r" b="b"/>
              <a:pathLst>
                <a:path w="4699000" h="3098800">
                  <a:moveTo>
                    <a:pt x="4699000" y="3098800"/>
                  </a:moveTo>
                  <a:lnTo>
                    <a:pt x="0" y="3098800"/>
                  </a:lnTo>
                  <a:lnTo>
                    <a:pt x="0" y="0"/>
                  </a:lnTo>
                  <a:lnTo>
                    <a:pt x="4699000" y="0"/>
                  </a:lnTo>
                  <a:lnTo>
                    <a:pt x="4699000" y="3098800"/>
                  </a:lnTo>
                  <a:close/>
                </a:path>
              </a:pathLst>
            </a:custGeom>
            <a:blipFill>
              <a:blip r:embed="rId5"/>
              <a:stretch>
                <a:fillRect t="-51092" b="-51092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788129" y="637674"/>
            <a:ext cx="7363894" cy="10104829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713429" y="3020203"/>
            <a:ext cx="5513294" cy="3804173"/>
            <a:chOff x="0" y="0"/>
            <a:chExt cx="5080000" cy="35052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80000" cy="3505200"/>
            </a:xfrm>
            <a:custGeom>
              <a:avLst/>
              <a:gdLst/>
              <a:ahLst/>
              <a:cxnLst/>
              <a:rect l="l" t="t" r="r" b="b"/>
              <a:pathLst>
                <a:path w="5080000" h="3505200">
                  <a:moveTo>
                    <a:pt x="5080000" y="3505200"/>
                  </a:moveTo>
                  <a:lnTo>
                    <a:pt x="0" y="3505200"/>
                  </a:lnTo>
                  <a:lnTo>
                    <a:pt x="0" y="0"/>
                  </a:lnTo>
                  <a:lnTo>
                    <a:pt x="5080000" y="0"/>
                  </a:lnTo>
                  <a:lnTo>
                    <a:pt x="5080000" y="3505200"/>
                  </a:lnTo>
                  <a:close/>
                </a:path>
              </a:pathLst>
            </a:custGeom>
            <a:blipFill>
              <a:blip r:embed="rId4"/>
              <a:stretch>
                <a:fillRect r="-546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15900" y="190500"/>
              <a:ext cx="4699000" cy="3098800"/>
            </a:xfrm>
            <a:custGeom>
              <a:avLst/>
              <a:gdLst/>
              <a:ahLst/>
              <a:cxnLst/>
              <a:rect l="l" t="t" r="r" b="b"/>
              <a:pathLst>
                <a:path w="4699000" h="3098800">
                  <a:moveTo>
                    <a:pt x="4699000" y="3098800"/>
                  </a:moveTo>
                  <a:lnTo>
                    <a:pt x="0" y="3098800"/>
                  </a:lnTo>
                  <a:lnTo>
                    <a:pt x="0" y="0"/>
                  </a:lnTo>
                  <a:lnTo>
                    <a:pt x="4699000" y="0"/>
                  </a:lnTo>
                  <a:lnTo>
                    <a:pt x="4699000" y="3098800"/>
                  </a:lnTo>
                  <a:close/>
                </a:path>
              </a:pathLst>
            </a:custGeom>
            <a:blipFill>
              <a:blip r:embed="rId6"/>
              <a:stretch>
                <a:fillRect t="-6864" b="-686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9134867" y="8166359"/>
            <a:ext cx="8618042" cy="122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7B211E"/>
                </a:solidFill>
                <a:ea typeface="仿宋體"/>
              </a:rPr>
              <a:t>學校正門的花</a:t>
            </a:r>
            <a:r>
              <a:rPr lang="en-US" sz="3200" dirty="0" smtClean="0">
                <a:solidFill>
                  <a:srgbClr val="7B211E"/>
                </a:solidFill>
                <a:ea typeface="仿宋體"/>
              </a:rPr>
              <a:t>，</a:t>
            </a:r>
          </a:p>
          <a:p>
            <a:pPr marL="0" lvl="0" indent="0" algn="ctr">
              <a:lnSpc>
                <a:spcPts val="4956"/>
              </a:lnSpc>
              <a:spcBef>
                <a:spcPct val="0"/>
              </a:spcBef>
            </a:pPr>
            <a:r>
              <a:rPr lang="en-US" sz="3200" dirty="0" err="1" smtClean="0">
                <a:solidFill>
                  <a:srgbClr val="7B211E"/>
                </a:solidFill>
                <a:ea typeface="仿宋體"/>
              </a:rPr>
              <a:t>還有耶穌像和十字架</a:t>
            </a:r>
            <a:endParaRPr lang="en-US" sz="3200" dirty="0">
              <a:solidFill>
                <a:srgbClr val="7B211E"/>
              </a:solidFill>
              <a:ea typeface="仿宋體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426275" y="6345240"/>
            <a:ext cx="2746769" cy="958270"/>
            <a:chOff x="0" y="0"/>
            <a:chExt cx="2432912" cy="8487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32912" cy="848774"/>
            </a:xfrm>
            <a:custGeom>
              <a:avLst/>
              <a:gdLst/>
              <a:ahLst/>
              <a:cxnLst/>
              <a:rect l="l" t="t" r="r" b="b"/>
              <a:pathLst>
                <a:path w="2432912" h="848774">
                  <a:moveTo>
                    <a:pt x="230845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452" y="0"/>
                  </a:lnTo>
                  <a:cubicBezTo>
                    <a:pt x="2377032" y="0"/>
                    <a:pt x="2432912" y="55880"/>
                    <a:pt x="2432912" y="124460"/>
                  </a:cubicBezTo>
                  <a:lnTo>
                    <a:pt x="2432912" y="724314"/>
                  </a:lnTo>
                  <a:cubicBezTo>
                    <a:pt x="2432912" y="792894"/>
                    <a:pt x="2377032" y="848774"/>
                    <a:pt x="230845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784801" y="6504539"/>
            <a:ext cx="2029717" cy="613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 spc="179">
                <a:solidFill>
                  <a:srgbClr val="FFFFFF"/>
                </a:solidFill>
                <a:latin typeface="Mali Bold"/>
              </a:rPr>
              <a:t>CAT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17712" y="1709679"/>
            <a:ext cx="736389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7B211E"/>
                </a:solidFill>
                <a:ea typeface="Mali Bold"/>
              </a:rPr>
              <a:t>作品玫思：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096691" y="6345240"/>
            <a:ext cx="2746769" cy="958270"/>
            <a:chOff x="0" y="0"/>
            <a:chExt cx="2432912" cy="84877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32912" cy="848774"/>
            </a:xfrm>
            <a:custGeom>
              <a:avLst/>
              <a:gdLst/>
              <a:ahLst/>
              <a:cxnLst/>
              <a:rect l="l" t="t" r="r" b="b"/>
              <a:pathLst>
                <a:path w="2432912" h="848774">
                  <a:moveTo>
                    <a:pt x="230845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08452" y="0"/>
                  </a:lnTo>
                  <a:cubicBezTo>
                    <a:pt x="2377032" y="0"/>
                    <a:pt x="2432912" y="55880"/>
                    <a:pt x="2432912" y="124460"/>
                  </a:cubicBezTo>
                  <a:lnTo>
                    <a:pt x="2432912" y="724314"/>
                  </a:lnTo>
                  <a:cubicBezTo>
                    <a:pt x="2432912" y="792894"/>
                    <a:pt x="2377032" y="848774"/>
                    <a:pt x="2308452" y="848774"/>
                  </a:cubicBezTo>
                  <a:close/>
                </a:path>
              </a:pathLst>
            </a:custGeom>
            <a:solidFill>
              <a:srgbClr val="F46E16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2096691" y="6584007"/>
            <a:ext cx="2746769" cy="473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7"/>
              </a:lnSpc>
              <a:spcBef>
                <a:spcPct val="0"/>
              </a:spcBef>
            </a:pPr>
            <a:r>
              <a:rPr lang="en-US" sz="2805" spc="140">
                <a:solidFill>
                  <a:srgbClr val="FFFFFF"/>
                </a:solidFill>
                <a:latin typeface="Mali Bold"/>
              </a:rPr>
              <a:t>FOLLOWERS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88129" y="1709679"/>
            <a:ext cx="736389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7200">
                <a:solidFill>
                  <a:srgbClr val="7B211E"/>
                </a:solidFill>
                <a:ea typeface="Mali Bold"/>
              </a:rPr>
              <a:t>作品玫思：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8799383">
            <a:off x="15762574" y="-518369"/>
            <a:ext cx="2975188" cy="281899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629658">
            <a:off x="54799" y="8934867"/>
            <a:ext cx="2125827" cy="12407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35844"/>
          <a:stretch>
            <a:fillRect/>
          </a:stretch>
        </p:blipFill>
        <p:spPr>
          <a:xfrm rot="-9059590">
            <a:off x="-943788" y="7361049"/>
            <a:ext cx="2644675" cy="8319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227061">
            <a:off x="7807578" y="4384933"/>
            <a:ext cx="2654578" cy="868771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70578" y="7321295"/>
            <a:ext cx="5513294" cy="268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3200" dirty="0" err="1">
                <a:solidFill>
                  <a:srgbClr val="7B211E"/>
                </a:solidFill>
                <a:ea typeface="仿宋體"/>
              </a:rPr>
              <a:t>上上節社課拍的校貓</a:t>
            </a:r>
            <a:endParaRPr lang="en-US" sz="3200" dirty="0">
              <a:solidFill>
                <a:srgbClr val="7B211E"/>
              </a:solidFill>
              <a:ea typeface="仿宋體"/>
            </a:endParaRPr>
          </a:p>
          <a:p>
            <a:pPr algn="ctr">
              <a:lnSpc>
                <a:spcPts val="5415"/>
              </a:lnSpc>
            </a:pPr>
            <a:r>
              <a:rPr lang="en-US" sz="3200" dirty="0" err="1">
                <a:solidFill>
                  <a:srgbClr val="7B211E"/>
                </a:solidFill>
                <a:ea typeface="仿宋體"/>
              </a:rPr>
              <a:t>牠都乖乖坐在地板不會動</a:t>
            </a:r>
            <a:endParaRPr lang="en-US" sz="3200" dirty="0">
              <a:solidFill>
                <a:srgbClr val="7B211E"/>
              </a:solidFill>
              <a:ea typeface="仿宋體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758730" y="9732191"/>
            <a:ext cx="4065305" cy="554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4"/>
              </a:lnSpc>
              <a:spcBef>
                <a:spcPct val="0"/>
              </a:spcBef>
            </a:pPr>
            <a:r>
              <a:rPr lang="en-US" sz="3282">
                <a:solidFill>
                  <a:srgbClr val="000000"/>
                </a:solidFill>
                <a:ea typeface="Mali"/>
              </a:rPr>
              <a:t>分享人：一孝 沈宥慈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3324" y="0"/>
            <a:ext cx="14501352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018" t="30969" r="5200" b="1796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99589" y="6056557"/>
            <a:ext cx="1383959" cy="1889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075833" y="6056557"/>
            <a:ext cx="2151665" cy="24838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40041" y="8064941"/>
            <a:ext cx="1060791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Gaegu Bold"/>
              </a:rPr>
              <a:t>Do you have any questions for me?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966989" y="1536259"/>
            <a:ext cx="10599952" cy="59524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228421" y="1683069"/>
            <a:ext cx="10077088" cy="565887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844094" y="1912181"/>
            <a:ext cx="8599811" cy="51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0"/>
              </a:lnSpc>
            </a:pPr>
            <a:r>
              <a:rPr lang="en-US" sz="18000">
                <a:solidFill>
                  <a:srgbClr val="000000"/>
                </a:solidFill>
                <a:latin typeface="Jua"/>
              </a:rPr>
              <a:t>Thank You!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230551">
            <a:off x="2036341" y="4392909"/>
            <a:ext cx="3039698" cy="34975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223455">
            <a:off x="13284878" y="925359"/>
            <a:ext cx="2014711" cy="191649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223455">
            <a:off x="13528600" y="1157199"/>
            <a:ext cx="1527267" cy="145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Office PowerPoint</Application>
  <PresentationFormat>自訂</PresentationFormat>
  <Paragraphs>13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7" baseType="lpstr">
      <vt:lpstr>Arial</vt:lpstr>
      <vt:lpstr>新細明體</vt:lpstr>
      <vt:lpstr>王漢宗特黑體</vt:lpstr>
      <vt:lpstr>Mali</vt:lpstr>
      <vt:lpstr>Gaegu Bold</vt:lpstr>
      <vt:lpstr>Jua</vt:lpstr>
      <vt:lpstr>仿宋體</vt:lpstr>
      <vt:lpstr>Mali Bold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110生態攝影社</dc:title>
  <cp:lastModifiedBy>user</cp:lastModifiedBy>
  <cp:revision>2</cp:revision>
  <dcterms:created xsi:type="dcterms:W3CDTF">2006-08-16T00:00:00Z</dcterms:created>
  <dcterms:modified xsi:type="dcterms:W3CDTF">2022-06-15T01:45:27Z</dcterms:modified>
  <dc:identifier>DAFDoW-eBho</dc:identifier>
</cp:coreProperties>
</file>