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9" r:id="rId4"/>
    <p:sldId id="263" r:id="rId5"/>
    <p:sldId id="264" r:id="rId6"/>
    <p:sldId id="270" r:id="rId7"/>
    <p:sldId id="265" r:id="rId8"/>
    <p:sldId id="271" r:id="rId9"/>
    <p:sldId id="267" r:id="rId10"/>
    <p:sldId id="268" r:id="rId1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CCCC"/>
    <a:srgbClr val="FFCCFF"/>
    <a:srgbClr val="FF6600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7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4.wdp"/><Relationship Id="rId3" Type="http://schemas.openxmlformats.org/officeDocument/2006/relationships/image" Target="../media/image8.png"/><Relationship Id="rId7" Type="http://schemas.microsoft.com/office/2007/relationships/hdphoto" Target="../media/hdphoto1.wdp"/><Relationship Id="rId12" Type="http://schemas.openxmlformats.org/officeDocument/2006/relationships/image" Target="../media/image6.png"/><Relationship Id="rId2" Type="http://schemas.openxmlformats.org/officeDocument/2006/relationships/image" Target="../media/image10.png"/><Relationship Id="rId16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11" Type="http://schemas.microsoft.com/office/2007/relationships/hdphoto" Target="../media/hdphoto3.wdp"/><Relationship Id="rId5" Type="http://schemas.openxmlformats.org/officeDocument/2006/relationships/image" Target="../media/image2.png"/><Relationship Id="rId15" Type="http://schemas.microsoft.com/office/2007/relationships/hdphoto" Target="../media/hdphoto5.wdp"/><Relationship Id="rId10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microsoft.com/office/2007/relationships/hdphoto" Target="../media/hdphoto2.wdp"/><Relationship Id="rId1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標題投影片"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8" name="Picture 136" descr="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7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76200" y="6477000"/>
            <a:ext cx="2895600" cy="304800"/>
          </a:xfrm>
          <a:prstGeom prst="rect">
            <a:avLst/>
          </a:prstGeom>
        </p:spPr>
        <p:txBody>
          <a:bodyPr/>
          <a:lstStyle>
            <a:lvl1pPr algn="ctr">
              <a:defRPr sz="1700" b="0">
                <a:solidFill>
                  <a:srgbClr val="000000"/>
                </a:solidFill>
              </a:defRPr>
            </a:lvl1pPr>
          </a:lstStyle>
          <a:p>
            <a:endParaRPr lang="zh-TW" altLang="zh-TW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457200" y="2438400"/>
            <a:ext cx="6629400" cy="685800"/>
          </a:xfrm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500">
                <a:solidFill>
                  <a:srgbClr val="000000"/>
                </a:solidFill>
                <a:latin typeface="Arial" charset="0"/>
              </a:defRPr>
            </a:lvl1pPr>
          </a:lstStyle>
          <a:p>
            <a:pPr lvl="0"/>
            <a:endParaRPr lang="en-US" altLang="zh-TW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352800"/>
            <a:ext cx="4495800" cy="304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 typeface="Wingdings" pitchFamily="2" charset="2"/>
              <a:buNone/>
              <a:defRPr sz="1800" b="0">
                <a:solidFill>
                  <a:srgbClr val="000000"/>
                </a:solidFill>
              </a:defRPr>
            </a:lvl1pPr>
          </a:lstStyle>
          <a:p>
            <a:pPr lvl="0"/>
            <a:endParaRPr lang="en-US" altLang="zh-TW" noProof="0" dirty="0" smtClean="0"/>
          </a:p>
        </p:txBody>
      </p:sp>
      <p:pic>
        <p:nvPicPr>
          <p:cNvPr id="3217" name="Picture 145" descr="3_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4E3E3"/>
              </a:clrFrom>
              <a:clrTo>
                <a:srgbClr val="F4E3E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07" t="-2" r="-3816"/>
          <a:stretch>
            <a:fillRect/>
          </a:stretch>
        </p:blipFill>
        <p:spPr bwMode="auto">
          <a:xfrm rot="4693902">
            <a:off x="-1347787" y="-1195388"/>
            <a:ext cx="1371600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群組 1"/>
          <p:cNvGrpSpPr/>
          <p:nvPr userDrawn="1"/>
        </p:nvGrpSpPr>
        <p:grpSpPr>
          <a:xfrm>
            <a:off x="2209800" y="2971800"/>
            <a:ext cx="6934200" cy="3933825"/>
            <a:chOff x="2209800" y="2971800"/>
            <a:chExt cx="6934200" cy="3933825"/>
          </a:xfrm>
        </p:grpSpPr>
        <p:pic>
          <p:nvPicPr>
            <p:cNvPr id="3216" name="Picture 144" descr="01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9800" y="4486275"/>
              <a:ext cx="5046663" cy="2371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09" name="Picture 137" descr="03"/>
            <p:cNvPicPr>
              <a:picLocks noChangeAspect="1" noChangeArrowheads="1"/>
            </p:cNvPicPr>
            <p:nvPr/>
          </p:nvPicPr>
          <p:blipFill>
            <a:blip r:embed="rId5">
              <a:duotone>
                <a:prstClr val="black"/>
                <a:srgbClr val="FF00FF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7200" y="5638800"/>
              <a:ext cx="3333750" cy="1228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10" name="Picture 138" descr="04"/>
            <p:cNvPicPr>
              <a:picLocks noChangeAspect="1" noChangeArrowheads="1"/>
            </p:cNvPicPr>
            <p:nvPr/>
          </p:nvPicPr>
          <p:blipFill>
            <a:blip r:embed="rId6">
              <a:duotone>
                <a:prstClr val="black"/>
                <a:srgbClr val="FF00FF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4267200"/>
              <a:ext cx="3476625" cy="2628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11" name="Picture 139" descr="05"/>
            <p:cNvPicPr>
              <a:picLocks noChangeAspect="1" noChangeArrowheads="1"/>
            </p:cNvPicPr>
            <p:nvPr/>
          </p:nvPicPr>
          <p:blipFill>
            <a:blip r:embed="rId8">
              <a:duotone>
                <a:prstClr val="black"/>
                <a:srgbClr val="FF00FF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4150" y="3371850"/>
              <a:ext cx="1819275" cy="3486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12" name="Picture 140" descr="06"/>
            <p:cNvPicPr>
              <a:picLocks noChangeAspect="1" noChangeArrowheads="1"/>
            </p:cNvPicPr>
            <p:nvPr/>
          </p:nvPicPr>
          <p:blipFill>
            <a:blip r:embed="rId10">
              <a:duotone>
                <a:prstClr val="black"/>
                <a:srgbClr val="FF00FF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8550" y="2971800"/>
              <a:ext cx="1695450" cy="3933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13" name="Picture 141" descr="07"/>
            <p:cNvPicPr>
              <a:picLocks noChangeAspect="1" noChangeArrowheads="1"/>
            </p:cNvPicPr>
            <p:nvPr/>
          </p:nvPicPr>
          <p:blipFill>
            <a:blip r:embed="rId12">
              <a:duotone>
                <a:prstClr val="black"/>
                <a:srgbClr val="FF00FF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8175" y="4800600"/>
              <a:ext cx="885825" cy="2066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19" name="Picture 147" descr="02_1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1800" y="5695950"/>
              <a:ext cx="2152650" cy="1162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 descr="C:\Users\ws2\Desktop\1625706116764.jpg"/>
          <p:cNvPicPr>
            <a:picLocks noChangeAspect="1" noChangeArrowheads="1"/>
          </p:cNvPicPr>
          <p:nvPr userDrawn="1"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175" y="147275"/>
            <a:ext cx="720725" cy="810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169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5 0.0074 C 0.05677 0.09252 0.0724 0.34096 0.15365 0.52001 C 0.17188 0.551 0.19132 0.55956 0.21025 0.5776 C 0.23646 0.57182 0.26025 0.57529 0.28525 0.54337 C 0.30764 0.51654 0.32674 0.44783 0.34879 0.41383 C 0.37691 0.35068 0.43334 0.25699 0.49931 0.33842 C 0.52952 0.40943 0.51771 0.46796 0.52743 0.50266 C 0.53351 0.52255 0.54445 0.56211 0.5507 0.5776 C 0.57188 0.6086 0.58438 0.67753 0.6533 0.69072 C 0.68733 0.70205 0.70053 0.64538 0.754 0.64145 C 0.79705 0.64446 0.82639 0.69465 0.82639 0.72241 C 0.8448 0.7578 0.85452 0.83044 0.86389 0.85496 " pathEditMode="relative" rAng="0" ptsTypes="ffffffffffff">
                                      <p:cBhvr>
                                        <p:cTn id="6" dur="5000" fill="hold"/>
                                        <p:tgtEl>
                                          <p:spTgt spid="32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319" y="423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5791200" y="6400800"/>
            <a:ext cx="2082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www.themegallery.com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820655-5577-4877-934B-CABA7E5A298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1535261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05600" y="228600"/>
            <a:ext cx="2133600" cy="60198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248400" cy="60198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5791200" y="6400800"/>
            <a:ext cx="2082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www.themegallery.com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5C3C02-3664-4630-90B9-DE989E58951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1172893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王漢宗勘亭流繁" pitchFamily="2" charset="-120"/>
                <a:ea typeface="王漢宗勘亭流繁" pitchFamily="2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EC4C8C-4E1C-452B-81B6-D0FD296C370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9981194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265A1F-3A12-4650-A6E4-705E7923548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2125892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04800" y="990600"/>
            <a:ext cx="41148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0" y="990600"/>
            <a:ext cx="41148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5791200" y="6400800"/>
            <a:ext cx="2082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www.themegallery.com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74681E-22BC-448E-BF9E-01AFE1F77F2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5893572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5791200" y="6400800"/>
            <a:ext cx="2082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www.themegallery.com</a:t>
            </a: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2FC48D-24BF-496F-B6ED-9416098C79C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3598290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BB1233-4087-4975-A633-C11C20FD5C6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0469876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5791200" y="6400800"/>
            <a:ext cx="2082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www.themegallery.com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146480-6088-408C-AD33-B167EA3B362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177901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5791200" y="6400800"/>
            <a:ext cx="2082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www.themegallery.com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85E3CF-306B-4FAF-A538-514ADB29F97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9404850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5791200" y="6400800"/>
            <a:ext cx="2082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www.themegallery.com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6289CD-5BDD-4E3A-BFB1-C88AB974A0F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2297830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microsoft.com/office/2007/relationships/hdphoto" Target="../media/hdphoto2.wdp"/><Relationship Id="rId26" Type="http://schemas.openxmlformats.org/officeDocument/2006/relationships/image" Target="../media/image9.jpe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5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20" Type="http://schemas.microsoft.com/office/2007/relationships/hdphoto" Target="../media/hdphoto3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microsoft.com/office/2007/relationships/hdphoto" Target="../media/hdphoto5.wdp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Relationship Id="rId22" Type="http://schemas.microsoft.com/office/2007/relationships/hdphoto" Target="../media/hdphoto4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群組 18"/>
          <p:cNvGrpSpPr/>
          <p:nvPr userDrawn="1"/>
        </p:nvGrpSpPr>
        <p:grpSpPr>
          <a:xfrm>
            <a:off x="6012160" y="5013176"/>
            <a:ext cx="3131840" cy="1870124"/>
            <a:chOff x="2209800" y="2971800"/>
            <a:chExt cx="6934200" cy="3933825"/>
          </a:xfrm>
        </p:grpSpPr>
        <p:pic>
          <p:nvPicPr>
            <p:cNvPr id="20" name="Picture 144" descr="01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9800" y="4486275"/>
              <a:ext cx="5046663" cy="2371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37" descr="03"/>
            <p:cNvPicPr>
              <a:picLocks noChangeAspect="1" noChangeArrowheads="1"/>
            </p:cNvPicPr>
            <p:nvPr/>
          </p:nvPicPr>
          <p:blipFill>
            <a:blip r:embed="rId14">
              <a:duotone>
                <a:prstClr val="black"/>
                <a:srgbClr val="FF00FF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7200" y="5638800"/>
              <a:ext cx="3333750" cy="1228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138" descr="04"/>
            <p:cNvPicPr>
              <a:picLocks noChangeAspect="1" noChangeArrowheads="1"/>
            </p:cNvPicPr>
            <p:nvPr/>
          </p:nvPicPr>
          <p:blipFill>
            <a:blip r:embed="rId15">
              <a:duotone>
                <a:prstClr val="black"/>
                <a:srgbClr val="FF00FF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4267200"/>
              <a:ext cx="3476625" cy="2628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139" descr="05"/>
            <p:cNvPicPr>
              <a:picLocks noChangeAspect="1" noChangeArrowheads="1"/>
            </p:cNvPicPr>
            <p:nvPr/>
          </p:nvPicPr>
          <p:blipFill>
            <a:blip r:embed="rId17">
              <a:duotone>
                <a:prstClr val="black"/>
                <a:srgbClr val="FF00FF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4150" y="3371850"/>
              <a:ext cx="1819275" cy="3486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40" descr="06"/>
            <p:cNvPicPr>
              <a:picLocks noChangeAspect="1" noChangeArrowheads="1"/>
            </p:cNvPicPr>
            <p:nvPr/>
          </p:nvPicPr>
          <p:blipFill>
            <a:blip r:embed="rId19">
              <a:duotone>
                <a:prstClr val="black"/>
                <a:srgbClr val="FF00FF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8550" y="2971800"/>
              <a:ext cx="1695450" cy="3933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141" descr="07"/>
            <p:cNvPicPr>
              <a:picLocks noChangeAspect="1" noChangeArrowheads="1"/>
            </p:cNvPicPr>
            <p:nvPr/>
          </p:nvPicPr>
          <p:blipFill>
            <a:blip r:embed="rId21">
              <a:duotone>
                <a:prstClr val="black"/>
                <a:srgbClr val="FF00FF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8175" y="4800600"/>
              <a:ext cx="885825" cy="2066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147" descr="02_1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1800" y="5695950"/>
              <a:ext cx="2152650" cy="1162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75" name="Rectangle 151"/>
          <p:cNvSpPr>
            <a:spLocks noChangeArrowheads="1"/>
          </p:cNvSpPr>
          <p:nvPr/>
        </p:nvSpPr>
        <p:spPr bwMode="ltGray">
          <a:xfrm>
            <a:off x="0" y="0"/>
            <a:ext cx="9144000" cy="17526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352800" y="640080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chemeClr val="tx2"/>
                </a:solidFill>
                <a:latin typeface="+mn-lt"/>
              </a:defRPr>
            </a:lvl1pPr>
          </a:lstStyle>
          <a:p>
            <a:endParaRPr lang="zh-TW" altLang="zh-TW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invGray">
          <a:xfrm>
            <a:off x="685800" y="228600"/>
            <a:ext cx="8153400" cy="563563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04800" y="990600"/>
            <a:ext cx="83820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152400" y="640080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tx2"/>
                </a:solidFill>
                <a:latin typeface="+mn-lt"/>
                <a:ea typeface="新細明體" charset="-120"/>
              </a:defRPr>
            </a:lvl1pPr>
          </a:lstStyle>
          <a:p>
            <a:fld id="{6C0DBCC6-AE7B-4F74-95A4-310B5ADAEF33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1159" name="Line 135"/>
          <p:cNvSpPr>
            <a:spLocks noChangeShapeType="1"/>
          </p:cNvSpPr>
          <p:nvPr/>
        </p:nvSpPr>
        <p:spPr bwMode="white">
          <a:xfrm>
            <a:off x="9525" y="5967413"/>
            <a:ext cx="64135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76" name="Oval 152"/>
          <p:cNvSpPr>
            <a:spLocks noChangeArrowheads="1"/>
          </p:cNvSpPr>
          <p:nvPr/>
        </p:nvSpPr>
        <p:spPr bwMode="gray">
          <a:xfrm flipH="1">
            <a:off x="196850" y="304800"/>
            <a:ext cx="134938" cy="134938"/>
          </a:xfrm>
          <a:prstGeom prst="ellipse">
            <a:avLst/>
          </a:prstGeom>
          <a:solidFill>
            <a:srgbClr val="ACACAC"/>
          </a:solidFill>
          <a:ln w="1905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177" name="Oval 153"/>
          <p:cNvSpPr>
            <a:spLocks noChangeArrowheads="1"/>
          </p:cNvSpPr>
          <p:nvPr/>
        </p:nvSpPr>
        <p:spPr bwMode="gray">
          <a:xfrm flipH="1">
            <a:off x="442913" y="304800"/>
            <a:ext cx="134937" cy="134938"/>
          </a:xfrm>
          <a:prstGeom prst="ellipse">
            <a:avLst/>
          </a:prstGeom>
          <a:solidFill>
            <a:schemeClr val="accent2"/>
          </a:solidFill>
          <a:ln w="1905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178" name="Oval 154"/>
          <p:cNvSpPr>
            <a:spLocks noChangeArrowheads="1"/>
          </p:cNvSpPr>
          <p:nvPr/>
        </p:nvSpPr>
        <p:spPr bwMode="gray">
          <a:xfrm flipH="1">
            <a:off x="198438" y="528638"/>
            <a:ext cx="134937" cy="134937"/>
          </a:xfrm>
          <a:prstGeom prst="ellipse">
            <a:avLst/>
          </a:prstGeom>
          <a:solidFill>
            <a:schemeClr val="folHlink"/>
          </a:solidFill>
          <a:ln w="1905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179" name="Oval 155"/>
          <p:cNvSpPr>
            <a:spLocks noChangeArrowheads="1"/>
          </p:cNvSpPr>
          <p:nvPr/>
        </p:nvSpPr>
        <p:spPr bwMode="gray">
          <a:xfrm flipH="1">
            <a:off x="446088" y="528638"/>
            <a:ext cx="134937" cy="134937"/>
          </a:xfrm>
          <a:prstGeom prst="ellipse">
            <a:avLst/>
          </a:prstGeom>
          <a:solidFill>
            <a:schemeClr val="hlink"/>
          </a:solidFill>
          <a:ln w="1905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1181" name="Picture 157" descr="3_2"/>
          <p:cNvPicPr>
            <a:picLocks noChangeAspect="1" noChangeArrowheads="1"/>
          </p:cNvPicPr>
          <p:nvPr/>
        </p:nvPicPr>
        <p:blipFill>
          <a:blip r:embed="rId25">
            <a:clrChange>
              <a:clrFrom>
                <a:srgbClr val="F4E3E3"/>
              </a:clrFrom>
              <a:clrTo>
                <a:srgbClr val="F4E3E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07" t="-2" r="-3816"/>
          <a:stretch>
            <a:fillRect/>
          </a:stretch>
        </p:blipFill>
        <p:spPr bwMode="auto">
          <a:xfrm rot="-5818048">
            <a:off x="9586912" y="700088"/>
            <a:ext cx="841375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ws2\Desktop\1625706116764.jpg"/>
          <p:cNvPicPr>
            <a:picLocks noChangeAspect="1" noChangeArrowheads="1"/>
          </p:cNvPicPr>
          <p:nvPr userDrawn="1"/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492" y="123559"/>
            <a:ext cx="720725" cy="810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118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857 -0.05135 C -0.07013 -0.05991 -0.07013 -0.07495 -0.07222 -0.08281 C -0.07378 -0.0879 -0.07569 -0.09091 -0.07725 -0.09669 C -0.08003 -0.10664 -0.08159 -0.1189 -0.08715 -0.12468 C -0.09184 -0.13231 -0.09531 -0.13417 -0.10121 -0.1381 C -0.1118 -0.14851 -0.1217 -0.1418 -0.13368 -0.13602 C -0.13975 -0.12861 -0.14566 -0.12283 -0.15208 -0.11659 C -0.16857 -0.09854 -0.18229 -0.0694 -0.20191 -0.06755 C -0.21562 -0.06639 -0.22604 -0.08004 -0.23802 -0.08582 " pathEditMode="relative" rAng="1335749" ptsTypes="ffffffffA">
                                      <p:cBhvr>
                                        <p:cTn id="10" dur="2000" fill="hold"/>
                                        <p:tgtEl>
                                          <p:spTgt spid="1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87" y="-45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v"/>
        <a:defRPr sz="2800" b="1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2"/>
          </a:solidFill>
          <a:latin typeface="Arial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400">
          <a:solidFill>
            <a:schemeClr val="tx2"/>
          </a:solidFill>
          <a:latin typeface="Arial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Arial" charset="0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94928" y="2438400"/>
            <a:ext cx="6629400" cy="685800"/>
          </a:xfrm>
        </p:spPr>
        <p:txBody>
          <a:bodyPr/>
          <a:lstStyle/>
          <a:p>
            <a:r>
              <a:rPr lang="zh-TW" altLang="en-US" sz="5400" dirty="0" smtClean="0">
                <a:solidFill>
                  <a:srgbClr val="FF0000"/>
                </a:solidFill>
                <a:latin typeface="Adobe Gothic Std B" pitchFamily="34" charset="-128"/>
              </a:rPr>
              <a:t>春暉社團</a:t>
            </a:r>
            <a:r>
              <a:rPr lang="zh-TW" altLang="en-US" sz="5400" dirty="0">
                <a:solidFill>
                  <a:srgbClr val="FF0000"/>
                </a:solidFill>
                <a:latin typeface="Adobe Gothic Std B" pitchFamily="34" charset="-128"/>
              </a:rPr>
              <a:t>成果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84312" y="3352800"/>
            <a:ext cx="4495800" cy="304800"/>
          </a:xfrm>
        </p:spPr>
        <p:txBody>
          <a:bodyPr/>
          <a:lstStyle/>
          <a:p>
            <a:r>
              <a:rPr lang="en-US" altLang="zh-TW" sz="2800" dirty="0" smtClean="0">
                <a:solidFill>
                  <a:srgbClr val="FFC000"/>
                </a:solidFill>
                <a:latin typeface="Adobe Gothic Std B" pitchFamily="34" charset="-128"/>
                <a:ea typeface="Adobe Gothic Std B" pitchFamily="34" charset="-128"/>
              </a:rPr>
              <a:t>113</a:t>
            </a:r>
            <a:r>
              <a:rPr lang="zh-TW" altLang="en-US" sz="2800" dirty="0" smtClean="0">
                <a:solidFill>
                  <a:srgbClr val="FFC000"/>
                </a:solidFill>
                <a:latin typeface="Adobe Gothic Std B" pitchFamily="34" charset="-128"/>
              </a:rPr>
              <a:t>學年度</a:t>
            </a:r>
            <a:endParaRPr lang="zh-TW" altLang="en-US" sz="2800" dirty="0">
              <a:solidFill>
                <a:srgbClr val="FFC000"/>
              </a:solidFill>
              <a:latin typeface="Adobe Gothic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0586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b="0" dirty="0">
              <a:latin typeface="王漢宗勘亭流繁" pitchFamily="2" charset="-120"/>
              <a:ea typeface="王漢宗勘亭流繁" pitchFamily="2" charset="-120"/>
            </a:endParaRPr>
          </a:p>
        </p:txBody>
      </p:sp>
      <p:pic>
        <p:nvPicPr>
          <p:cNvPr id="8194" name="Picture 2" descr="C:\Users\教官室1\Downloads\S__88965127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01824"/>
            <a:ext cx="7848872" cy="587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7606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0" dirty="0" smtClean="0">
                <a:latin typeface="王漢宗勘亭流繁" pitchFamily="2" charset="-120"/>
                <a:ea typeface="王漢宗勘亭流繁" pitchFamily="2" charset="-120"/>
              </a:rPr>
              <a:t>第</a:t>
            </a:r>
            <a:r>
              <a:rPr lang="en-US" altLang="zh-TW" b="0" dirty="0" smtClean="0"/>
              <a:t>11</a:t>
            </a:r>
            <a:r>
              <a:rPr lang="zh-TW" altLang="en-US" b="0" dirty="0" smtClean="0">
                <a:latin typeface="王漢宗勘亭流繁" pitchFamily="2" charset="-120"/>
                <a:ea typeface="王漢宗勘亭流繁" pitchFamily="2" charset="-120"/>
              </a:rPr>
              <a:t>屆幹部</a:t>
            </a:r>
            <a:r>
              <a:rPr lang="en-US" altLang="zh-TW" b="0" dirty="0" smtClean="0">
                <a:latin typeface="王漢宗勘亭流繁" pitchFamily="2" charset="-120"/>
                <a:ea typeface="王漢宗勘亭流繁" pitchFamily="2" charset="-120"/>
              </a:rPr>
              <a:t>&amp;</a:t>
            </a:r>
            <a:r>
              <a:rPr lang="zh-TW" altLang="en-US" b="0" dirty="0" smtClean="0">
                <a:latin typeface="王漢宗勘亭流繁" pitchFamily="2" charset="-120"/>
                <a:ea typeface="王漢宗勘亭流繁" pitchFamily="2" charset="-120"/>
              </a:rPr>
              <a:t>第</a:t>
            </a:r>
            <a:r>
              <a:rPr lang="en-US" altLang="zh-TW" b="0" dirty="0" smtClean="0"/>
              <a:t>12</a:t>
            </a:r>
            <a:r>
              <a:rPr lang="zh-TW" altLang="en-US" b="0" dirty="0" smtClean="0">
                <a:latin typeface="王漢宗勘亭流繁" pitchFamily="2" charset="-120"/>
                <a:ea typeface="王漢宗勘亭流繁" pitchFamily="2" charset="-120"/>
              </a:rPr>
              <a:t>屆成員</a:t>
            </a:r>
            <a:endParaRPr lang="zh-TW" altLang="en-US" b="0" dirty="0">
              <a:latin typeface="王漢宗勘亭流繁" pitchFamily="2" charset="-120"/>
              <a:ea typeface="王漢宗勘亭流繁" pitchFamily="2" charset="-120"/>
            </a:endParaRPr>
          </a:p>
        </p:txBody>
      </p:sp>
      <p:pic>
        <p:nvPicPr>
          <p:cNvPr id="1026" name="Picture 2" descr="C:\Users\教官室1\Downloads\S__88965128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10540"/>
            <a:ext cx="7416824" cy="5561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2634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0" dirty="0" smtClean="0">
                <a:latin typeface="王漢宗勘亭流繁" pitchFamily="2" charset="-120"/>
                <a:ea typeface="王漢宗勘亭流繁" pitchFamily="2" charset="-120"/>
              </a:rPr>
              <a:t>第</a:t>
            </a:r>
            <a:r>
              <a:rPr lang="en-US" altLang="zh-TW" b="0" dirty="0" smtClean="0"/>
              <a:t>11</a:t>
            </a:r>
            <a:r>
              <a:rPr lang="zh-TW" altLang="en-US" b="0" dirty="0" smtClean="0">
                <a:latin typeface="王漢宗勘亭流繁" pitchFamily="2" charset="-120"/>
                <a:ea typeface="王漢宗勘亭流繁" pitchFamily="2" charset="-120"/>
              </a:rPr>
              <a:t>屆幹部</a:t>
            </a:r>
            <a:endParaRPr lang="zh-TW" altLang="en-US" b="0" dirty="0">
              <a:latin typeface="王漢宗勘亭流繁" pitchFamily="2" charset="-120"/>
              <a:ea typeface="王漢宗勘亭流繁" pitchFamily="2" charset="-120"/>
            </a:endParaRPr>
          </a:p>
        </p:txBody>
      </p:sp>
      <p:pic>
        <p:nvPicPr>
          <p:cNvPr id="4098" name="Picture 2" descr="H:\iphone 14 pro備份\202312__\IMG_24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08720"/>
            <a:ext cx="6912768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7817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153400" cy="563563"/>
          </a:xfrm>
        </p:spPr>
        <p:txBody>
          <a:bodyPr/>
          <a:lstStyle/>
          <a:p>
            <a:r>
              <a:rPr lang="zh-TW" altLang="en-US" b="0" dirty="0" smtClean="0">
                <a:latin typeface="王漢宗勘亭流繁" pitchFamily="2" charset="-120"/>
                <a:ea typeface="王漢宗勘亭流繁" pitchFamily="2" charset="-120"/>
              </a:rPr>
              <a:t>團康遊戲</a:t>
            </a:r>
            <a:r>
              <a:rPr lang="en-US" altLang="zh-TW" b="0" dirty="0" smtClean="0">
                <a:latin typeface="王漢宗勘亭流繁" pitchFamily="2" charset="-120"/>
                <a:ea typeface="王漢宗勘亭流繁" pitchFamily="2" charset="-120"/>
              </a:rPr>
              <a:t>-</a:t>
            </a:r>
            <a:r>
              <a:rPr lang="zh-TW" altLang="en-US" b="0" dirty="0" smtClean="0">
                <a:latin typeface="王漢宗勘亭流繁" pitchFamily="2" charset="-120"/>
                <a:ea typeface="王漢宗勘亭流繁" pitchFamily="2" charset="-120"/>
              </a:rPr>
              <a:t>培養正向休閒興趣</a:t>
            </a:r>
            <a:endParaRPr lang="zh-TW" altLang="en-US" b="0" dirty="0">
              <a:latin typeface="王漢宗勘亭流繁" pitchFamily="2" charset="-120"/>
              <a:ea typeface="王漢宗勘亭流繁" pitchFamily="2" charset="-120"/>
            </a:endParaRPr>
          </a:p>
        </p:txBody>
      </p:sp>
      <p:pic>
        <p:nvPicPr>
          <p:cNvPr id="2050" name="Picture 2" descr="C:\Users\教官室1\Downloads\S__88965124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80727"/>
            <a:ext cx="7344816" cy="5507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9605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0" dirty="0" smtClean="0">
                <a:latin typeface="王漢宗勘亭流繁" pitchFamily="2" charset="-120"/>
                <a:ea typeface="王漢宗勘亭流繁" pitchFamily="2" charset="-120"/>
              </a:rPr>
              <a:t>團康活動</a:t>
            </a:r>
            <a:r>
              <a:rPr lang="en-US" altLang="zh-TW" b="0" dirty="0" smtClean="0">
                <a:latin typeface="王漢宗勘亭流繁" pitchFamily="2" charset="-120"/>
                <a:ea typeface="王漢宗勘亭流繁" pitchFamily="2" charset="-120"/>
              </a:rPr>
              <a:t>-</a:t>
            </a:r>
            <a:r>
              <a:rPr lang="zh-TW" altLang="en-US" b="0" dirty="0" smtClean="0">
                <a:latin typeface="王漢宗勘亭流繁" pitchFamily="2" charset="-120"/>
                <a:ea typeface="王漢宗勘亭流繁" pitchFamily="2" charset="-120"/>
              </a:rPr>
              <a:t>培養正向休閒興趣</a:t>
            </a:r>
            <a:endParaRPr lang="zh-TW" altLang="en-US" b="0" dirty="0">
              <a:latin typeface="王漢宗勘亭流繁" pitchFamily="2" charset="-120"/>
              <a:ea typeface="王漢宗勘亭流繁" pitchFamily="2" charset="-120"/>
            </a:endParaRPr>
          </a:p>
        </p:txBody>
      </p:sp>
      <p:pic>
        <p:nvPicPr>
          <p:cNvPr id="3075" name="Picture 3" descr="H:\iphone 14 pro備份\202310__\IMG_10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80728"/>
            <a:ext cx="7296810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9561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0" dirty="0" smtClean="0">
                <a:latin typeface="王漢宗勘亭流繁" pitchFamily="2" charset="-120"/>
                <a:ea typeface="王漢宗勘亭流繁" pitchFamily="2" charset="-120"/>
              </a:rPr>
              <a:t>團康活動</a:t>
            </a:r>
            <a:r>
              <a:rPr lang="en-US" altLang="zh-TW" b="0" dirty="0" smtClean="0">
                <a:latin typeface="王漢宗勘亭流繁" pitchFamily="2" charset="-120"/>
                <a:ea typeface="王漢宗勘亭流繁" pitchFamily="2" charset="-120"/>
              </a:rPr>
              <a:t>-</a:t>
            </a:r>
            <a:r>
              <a:rPr lang="zh-TW" altLang="en-US" b="0" dirty="0" smtClean="0">
                <a:latin typeface="王漢宗勘亭流繁" pitchFamily="2" charset="-120"/>
                <a:ea typeface="王漢宗勘亭流繁" pitchFamily="2" charset="-120"/>
              </a:rPr>
              <a:t>培養正向休閒興趣</a:t>
            </a:r>
            <a:endParaRPr lang="zh-TW" altLang="en-US" b="0" dirty="0">
              <a:latin typeface="王漢宗勘亭流繁" pitchFamily="2" charset="-120"/>
              <a:ea typeface="王漢宗勘亭流繁" pitchFamily="2" charset="-120"/>
            </a:endParaRPr>
          </a:p>
        </p:txBody>
      </p:sp>
      <p:pic>
        <p:nvPicPr>
          <p:cNvPr id="3074" name="Picture 2" descr="C:\Users\教官室1\Downloads\S__88965126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6712"/>
            <a:ext cx="7416824" cy="5561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9370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0" dirty="0" smtClean="0">
                <a:latin typeface="王漢宗勘亭流繁" pitchFamily="2" charset="-120"/>
                <a:ea typeface="王漢宗勘亭流繁" pitchFamily="2" charset="-120"/>
              </a:rPr>
              <a:t>大地遊戲</a:t>
            </a:r>
            <a:r>
              <a:rPr lang="en-US" altLang="zh-TW" b="0" dirty="0" smtClean="0">
                <a:latin typeface="王漢宗勘亭流繁" pitchFamily="2" charset="-120"/>
                <a:ea typeface="王漢宗勘亭流繁" pitchFamily="2" charset="-120"/>
              </a:rPr>
              <a:t>-</a:t>
            </a:r>
            <a:r>
              <a:rPr lang="zh-TW" altLang="en-US" b="0" dirty="0" smtClean="0">
                <a:latin typeface="王漢宗勘亭流繁" pitchFamily="2" charset="-120"/>
                <a:ea typeface="王漢宗勘亭流繁" pitchFamily="2" charset="-120"/>
              </a:rPr>
              <a:t>培養正向休閒興趣</a:t>
            </a:r>
            <a:endParaRPr lang="zh-TW" altLang="en-US" b="0" dirty="0">
              <a:latin typeface="王漢宗勘亭流繁" pitchFamily="2" charset="-120"/>
              <a:ea typeface="王漢宗勘亭流繁" pitchFamily="2" charset="-12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7776864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81472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0" dirty="0" smtClean="0">
                <a:latin typeface="王漢宗勘亭流繁" pitchFamily="2" charset="-120"/>
                <a:ea typeface="王漢宗勘亭流繁" pitchFamily="2" charset="-120"/>
              </a:rPr>
              <a:t>大地遊戲</a:t>
            </a:r>
            <a:r>
              <a:rPr lang="en-US" altLang="zh-TW" b="0" dirty="0" smtClean="0">
                <a:latin typeface="王漢宗勘亭流繁" pitchFamily="2" charset="-120"/>
                <a:ea typeface="王漢宗勘亭流繁" pitchFamily="2" charset="-120"/>
              </a:rPr>
              <a:t>-</a:t>
            </a:r>
            <a:r>
              <a:rPr lang="zh-TW" altLang="en-US" b="0" dirty="0" smtClean="0">
                <a:latin typeface="王漢宗勘亭流繁" pitchFamily="2" charset="-120"/>
                <a:ea typeface="王漢宗勘亭流繁" pitchFamily="2" charset="-120"/>
              </a:rPr>
              <a:t>培養正向休閒興趣</a:t>
            </a:r>
            <a:endParaRPr lang="zh-TW" altLang="en-US" b="0" dirty="0">
              <a:latin typeface="王漢宗勘亭流繁" pitchFamily="2" charset="-120"/>
              <a:ea typeface="王漢宗勘亭流繁" pitchFamily="2" charset="-12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20"/>
            <a:ext cx="7560840" cy="5670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24522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0" dirty="0" smtClean="0">
                <a:latin typeface="王漢宗勘亭流繁" pitchFamily="2" charset="-120"/>
                <a:ea typeface="王漢宗勘亭流繁" pitchFamily="2" charset="-120"/>
              </a:rPr>
              <a:t>生命教育電影欣賞</a:t>
            </a:r>
            <a:endParaRPr lang="zh-TW" altLang="en-US" b="0" dirty="0">
              <a:latin typeface="王漢宗勘亭流繁" pitchFamily="2" charset="-120"/>
              <a:ea typeface="王漢宗勘亭流繁" pitchFamily="2" charset="-12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08720"/>
            <a:ext cx="7560840" cy="5670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00620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02TGp_natural _light_ani">
  <a:themeElements>
    <a:clrScheme name="302TGp_natural _light_ani 1">
      <a:dk1>
        <a:srgbClr val="000000"/>
      </a:dk1>
      <a:lt1>
        <a:srgbClr val="FFFFFF"/>
      </a:lt1>
      <a:dk2>
        <a:srgbClr val="003366"/>
      </a:dk2>
      <a:lt2>
        <a:srgbClr val="C0C0C0"/>
      </a:lt2>
      <a:accent1>
        <a:srgbClr val="4EA7EA"/>
      </a:accent1>
      <a:accent2>
        <a:srgbClr val="93C052"/>
      </a:accent2>
      <a:accent3>
        <a:srgbClr val="FFFFFF"/>
      </a:accent3>
      <a:accent4>
        <a:srgbClr val="000000"/>
      </a:accent4>
      <a:accent5>
        <a:srgbClr val="B2D0F3"/>
      </a:accent5>
      <a:accent6>
        <a:srgbClr val="85AE49"/>
      </a:accent6>
      <a:hlink>
        <a:srgbClr val="ED94C2"/>
      </a:hlink>
      <a:folHlink>
        <a:srgbClr val="FECF06"/>
      </a:folHlink>
    </a:clrScheme>
    <a:fontScheme name="302TGp_natural _light_ani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02TGp_natural _light_ani 1">
        <a:dk1>
          <a:srgbClr val="000000"/>
        </a:dk1>
        <a:lt1>
          <a:srgbClr val="FFFFFF"/>
        </a:lt1>
        <a:dk2>
          <a:srgbClr val="003366"/>
        </a:dk2>
        <a:lt2>
          <a:srgbClr val="C0C0C0"/>
        </a:lt2>
        <a:accent1>
          <a:srgbClr val="4EA7EA"/>
        </a:accent1>
        <a:accent2>
          <a:srgbClr val="93C052"/>
        </a:accent2>
        <a:accent3>
          <a:srgbClr val="FFFFFF"/>
        </a:accent3>
        <a:accent4>
          <a:srgbClr val="000000"/>
        </a:accent4>
        <a:accent5>
          <a:srgbClr val="B2D0F3"/>
        </a:accent5>
        <a:accent6>
          <a:srgbClr val="85AE49"/>
        </a:accent6>
        <a:hlink>
          <a:srgbClr val="ED94C2"/>
        </a:hlink>
        <a:folHlink>
          <a:srgbClr val="FECF0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2TGp_natural _light_ani 2">
        <a:dk1>
          <a:srgbClr val="08087E"/>
        </a:dk1>
        <a:lt1>
          <a:srgbClr val="FFFFFF"/>
        </a:lt1>
        <a:dk2>
          <a:srgbClr val="5965DB"/>
        </a:dk2>
        <a:lt2>
          <a:srgbClr val="B2B2B2"/>
        </a:lt2>
        <a:accent1>
          <a:srgbClr val="94C26A"/>
        </a:accent1>
        <a:accent2>
          <a:srgbClr val="32BA9D"/>
        </a:accent2>
        <a:accent3>
          <a:srgbClr val="FFFFFF"/>
        </a:accent3>
        <a:accent4>
          <a:srgbClr val="06066B"/>
        </a:accent4>
        <a:accent5>
          <a:srgbClr val="C8DDB9"/>
        </a:accent5>
        <a:accent6>
          <a:srgbClr val="2CA88E"/>
        </a:accent6>
        <a:hlink>
          <a:srgbClr val="C8B36C"/>
        </a:hlink>
        <a:folHlink>
          <a:srgbClr val="5CB5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2TGp_natural _light_ani 3">
        <a:dk1>
          <a:srgbClr val="08087E"/>
        </a:dk1>
        <a:lt1>
          <a:srgbClr val="FFFFFF"/>
        </a:lt1>
        <a:dk2>
          <a:srgbClr val="5965DB"/>
        </a:dk2>
        <a:lt2>
          <a:srgbClr val="B2B2B2"/>
        </a:lt2>
        <a:accent1>
          <a:srgbClr val="5BC9DF"/>
        </a:accent1>
        <a:accent2>
          <a:srgbClr val="8AC923"/>
        </a:accent2>
        <a:accent3>
          <a:srgbClr val="FFFFFF"/>
        </a:accent3>
        <a:accent4>
          <a:srgbClr val="06066B"/>
        </a:accent4>
        <a:accent5>
          <a:srgbClr val="B5E1EC"/>
        </a:accent5>
        <a:accent6>
          <a:srgbClr val="7DB61F"/>
        </a:accent6>
        <a:hlink>
          <a:srgbClr val="A28BE1"/>
        </a:hlink>
        <a:folHlink>
          <a:srgbClr val="F7BC2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</TotalTime>
  <Words>66</Words>
  <Application>Microsoft Office PowerPoint</Application>
  <PresentationFormat>如螢幕大小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1" baseType="lpstr">
      <vt:lpstr>302TGp_natural _light_ani</vt:lpstr>
      <vt:lpstr>春暉社團成果</vt:lpstr>
      <vt:lpstr>第11屆幹部&amp;第12屆成員</vt:lpstr>
      <vt:lpstr>第11屆幹部</vt:lpstr>
      <vt:lpstr>團康遊戲-培養正向休閒興趣</vt:lpstr>
      <vt:lpstr>團康活動-培養正向休閒興趣</vt:lpstr>
      <vt:lpstr>團康活動-培養正向休閒興趣</vt:lpstr>
      <vt:lpstr>大地遊戲-培養正向休閒興趣</vt:lpstr>
      <vt:lpstr>大地遊戲-培養正向休閒興趣</vt:lpstr>
      <vt:lpstr>生命教育電影欣賞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教官室1</cp:lastModifiedBy>
  <cp:revision>16</cp:revision>
  <dcterms:created xsi:type="dcterms:W3CDTF">2021-07-08T01:00:41Z</dcterms:created>
  <dcterms:modified xsi:type="dcterms:W3CDTF">2024-05-27T00:46:08Z</dcterms:modified>
</cp:coreProperties>
</file>