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10287000" cx="18288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19" roundtripDataSignature="AMtx7mjLJ7Rx/RTaSyYVXgZw6+vdfMAJ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customschemas.google.com/relationships/presentationmetadata" Target="meta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5" name="Google Shape;18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71bea1d49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7" name="Google Shape;197;g271bea1d494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4" name="Google Shape;204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2" name="Google Shape;222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8" name="Google Shape;10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5" name="Google Shape;12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9" name="Google Shape;13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1" name="Google Shape;15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1" name="Google Shape;16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9" name="Google Shape;16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7" name="Google Shape;177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5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6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6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7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9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0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20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1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1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21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1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3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3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4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4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1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1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drive.google.com/file/d/1-OmmMBRVHS34L5nZIJw7GJZdyFNVNqro/view" TargetMode="External"/><Relationship Id="rId4" Type="http://schemas.openxmlformats.org/officeDocument/2006/relationships/image" Target="../media/image1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Relationship Id="rId4" Type="http://schemas.openxmlformats.org/officeDocument/2006/relationships/image" Target="../media/image18.png"/><Relationship Id="rId5" Type="http://schemas.openxmlformats.org/officeDocument/2006/relationships/image" Target="../media/image21.jpg"/><Relationship Id="rId6" Type="http://schemas.openxmlformats.org/officeDocument/2006/relationships/image" Target="../media/image2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1.gif"/><Relationship Id="rId6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16.png"/><Relationship Id="rId5" Type="http://schemas.openxmlformats.org/officeDocument/2006/relationships/image" Target="../media/image20.jpg"/><Relationship Id="rId6" Type="http://schemas.openxmlformats.org/officeDocument/2006/relationships/image" Target="../media/image11.jpg"/><Relationship Id="rId7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gif"/><Relationship Id="rId4" Type="http://schemas.openxmlformats.org/officeDocument/2006/relationships/image" Target="../media/image7.jpg"/><Relationship Id="rId5" Type="http://schemas.openxmlformats.org/officeDocument/2006/relationships/image" Target="../media/image26.png"/><Relationship Id="rId6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Relationship Id="rId4" Type="http://schemas.openxmlformats.org/officeDocument/2006/relationships/image" Target="../media/image28.png"/><Relationship Id="rId5" Type="http://schemas.openxmlformats.org/officeDocument/2006/relationships/image" Target="../media/image9.png"/><Relationship Id="rId6" Type="http://schemas.openxmlformats.org/officeDocument/2006/relationships/image" Target="../media/image8.png"/><Relationship Id="rId7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Relationship Id="rId4" Type="http://schemas.openxmlformats.org/officeDocument/2006/relationships/image" Target="../media/image9.png"/><Relationship Id="rId5" Type="http://schemas.openxmlformats.org/officeDocument/2006/relationships/image" Target="../media/image31.jpg"/><Relationship Id="rId6" Type="http://schemas.openxmlformats.org/officeDocument/2006/relationships/image" Target="../media/image3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36.jpg"/><Relationship Id="rId5" Type="http://schemas.openxmlformats.org/officeDocument/2006/relationships/image" Target="../media/image3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35.jpg"/><Relationship Id="rId5" Type="http://schemas.openxmlformats.org/officeDocument/2006/relationships/image" Target="../media/image3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39.jpg"/><Relationship Id="rId5" Type="http://schemas.openxmlformats.org/officeDocument/2006/relationships/image" Target="../media/image3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32.jpg"/><Relationship Id="rId5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32180"/>
            <a:ext cx="18288000" cy="10187940"/>
          </a:xfrm>
          <a:custGeom>
            <a:rect b="b" l="l" r="r" t="t"/>
            <a:pathLst>
              <a:path extrusionOk="0" h="10187940" w="18288000">
                <a:moveTo>
                  <a:pt x="0" y="0"/>
                </a:moveTo>
                <a:lnTo>
                  <a:pt x="18288000" y="0"/>
                </a:lnTo>
                <a:lnTo>
                  <a:pt x="18288000" y="10187940"/>
                </a:lnTo>
                <a:lnTo>
                  <a:pt x="0" y="101879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" name="Google Shape;85;p1"/>
          <p:cNvSpPr/>
          <p:nvPr/>
        </p:nvSpPr>
        <p:spPr>
          <a:xfrm>
            <a:off x="0" y="32180"/>
            <a:ext cx="18288705" cy="10282374"/>
          </a:xfrm>
          <a:custGeom>
            <a:rect b="b" l="l" r="r" t="t"/>
            <a:pathLst>
              <a:path extrusionOk="0" h="1913890" w="3404133">
                <a:moveTo>
                  <a:pt x="0" y="0"/>
                </a:moveTo>
                <a:lnTo>
                  <a:pt x="3404133" y="0"/>
                </a:lnTo>
                <a:lnTo>
                  <a:pt x="3404133" y="1913890"/>
                </a:lnTo>
                <a:lnTo>
                  <a:pt x="0" y="1913890"/>
                </a:lnTo>
                <a:close/>
              </a:path>
            </a:pathLst>
          </a:custGeom>
          <a:gradFill>
            <a:gsLst>
              <a:gs pos="0">
                <a:srgbClr val="E78DFF">
                  <a:alpha val="46666"/>
                </a:srgbClr>
              </a:gs>
              <a:gs pos="100000">
                <a:srgbClr val="0802FA">
                  <a:alpha val="67843"/>
                </a:srgbClr>
              </a:gs>
            </a:gsLst>
            <a:lin ang="0" scaled="0"/>
          </a:gradFill>
          <a:ln>
            <a:noFill/>
          </a:ln>
        </p:spPr>
      </p:sp>
      <p:sp>
        <p:nvSpPr>
          <p:cNvPr id="86" name="Google Shape;86;p1"/>
          <p:cNvSpPr/>
          <p:nvPr/>
        </p:nvSpPr>
        <p:spPr>
          <a:xfrm>
            <a:off x="494938" y="493354"/>
            <a:ext cx="2679147" cy="2679147"/>
          </a:xfrm>
          <a:custGeom>
            <a:rect b="b" l="l" r="r" t="t"/>
            <a:pathLst>
              <a:path extrusionOk="0" h="2679147" w="2679147">
                <a:moveTo>
                  <a:pt x="0" y="0"/>
                </a:moveTo>
                <a:lnTo>
                  <a:pt x="2679147" y="0"/>
                </a:lnTo>
                <a:lnTo>
                  <a:pt x="2679147" y="2679147"/>
                </a:lnTo>
                <a:lnTo>
                  <a:pt x="0" y="26791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" name="Google Shape;87;p1"/>
          <p:cNvSpPr/>
          <p:nvPr/>
        </p:nvSpPr>
        <p:spPr>
          <a:xfrm rot="10800000">
            <a:off x="15012619" y="7004326"/>
            <a:ext cx="2679147" cy="2679147"/>
          </a:xfrm>
          <a:custGeom>
            <a:rect b="b" l="l" r="r" t="t"/>
            <a:pathLst>
              <a:path extrusionOk="0" h="2679147" w="2679147">
                <a:moveTo>
                  <a:pt x="2679147" y="2679148"/>
                </a:moveTo>
                <a:lnTo>
                  <a:pt x="0" y="2679148"/>
                </a:lnTo>
                <a:lnTo>
                  <a:pt x="0" y="0"/>
                </a:lnTo>
                <a:lnTo>
                  <a:pt x="2679147" y="0"/>
                </a:lnTo>
                <a:lnTo>
                  <a:pt x="2679147" y="2679148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88" name="Google Shape;88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185673" y="7367122"/>
            <a:ext cx="4950667" cy="497554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/>
          <p:nvPr/>
        </p:nvSpPr>
        <p:spPr>
          <a:xfrm>
            <a:off x="-2688721" y="7355597"/>
            <a:ext cx="5862806" cy="5862806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FFDE59">
              <a:alpha val="745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9504947" y="8323218"/>
            <a:ext cx="7908259" cy="13602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800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48"/>
              <a:buFont typeface="Arial"/>
              <a:buNone/>
            </a:pPr>
            <a:r>
              <a:rPr b="0" i="0" lang="en-US" sz="314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Animation and Comic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8001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48"/>
              <a:buFont typeface="Arial"/>
              <a:buNone/>
            </a:pPr>
            <a:r>
              <a:rPr b="0" i="0" lang="en-US" sz="314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Association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9504947" y="6240694"/>
            <a:ext cx="9520827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</a:pPr>
            <a:r>
              <a:rPr b="0" i="0" lang="en-US" sz="1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文興動漫社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2"/>
          <p:cNvSpPr/>
          <p:nvPr/>
        </p:nvSpPr>
        <p:spPr>
          <a:xfrm>
            <a:off x="-737750" y="0"/>
            <a:ext cx="19029103" cy="10282374"/>
          </a:xfrm>
          <a:custGeom>
            <a:rect b="b" l="l" r="r" t="t"/>
            <a:pathLst>
              <a:path extrusionOk="0" h="1913890" w="3404133">
                <a:moveTo>
                  <a:pt x="0" y="0"/>
                </a:moveTo>
                <a:lnTo>
                  <a:pt x="3404133" y="0"/>
                </a:lnTo>
                <a:lnTo>
                  <a:pt x="3404133" y="1913890"/>
                </a:lnTo>
                <a:lnTo>
                  <a:pt x="0" y="1913890"/>
                </a:lnTo>
                <a:close/>
              </a:path>
            </a:pathLst>
          </a:custGeom>
          <a:gradFill>
            <a:gsLst>
              <a:gs pos="0">
                <a:srgbClr val="5170FF"/>
              </a:gs>
              <a:gs pos="100000">
                <a:srgbClr val="FF66C4"/>
              </a:gs>
            </a:gsLst>
            <a:lin ang="0" scaled="0"/>
          </a:gradFill>
          <a:ln>
            <a:noFill/>
          </a:ln>
        </p:spPr>
      </p:sp>
      <p:sp>
        <p:nvSpPr>
          <p:cNvPr id="188" name="Google Shape;188;p12"/>
          <p:cNvSpPr/>
          <p:nvPr/>
        </p:nvSpPr>
        <p:spPr>
          <a:xfrm>
            <a:off x="12986761" y="-4310326"/>
            <a:ext cx="10009759" cy="10009759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gradFill>
            <a:gsLst>
              <a:gs pos="0">
                <a:srgbClr val="8C52FF"/>
              </a:gs>
              <a:gs pos="100000">
                <a:srgbClr val="00BF63"/>
              </a:gs>
            </a:gsLst>
            <a:lin ang="8100019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2"/>
          <p:cNvSpPr/>
          <p:nvPr/>
        </p:nvSpPr>
        <p:spPr>
          <a:xfrm>
            <a:off x="16621808" y="5618643"/>
            <a:ext cx="2738978" cy="2738978"/>
          </a:xfrm>
          <a:custGeom>
            <a:rect b="b" l="l" r="r" t="t"/>
            <a:pathLst>
              <a:path extrusionOk="0" h="2738978" w="2738978">
                <a:moveTo>
                  <a:pt x="0" y="0"/>
                </a:moveTo>
                <a:lnTo>
                  <a:pt x="2738978" y="0"/>
                </a:lnTo>
                <a:lnTo>
                  <a:pt x="2738978" y="2738977"/>
                </a:lnTo>
                <a:lnTo>
                  <a:pt x="0" y="2738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0" name="Google Shape;190;p12"/>
          <p:cNvSpPr/>
          <p:nvPr/>
        </p:nvSpPr>
        <p:spPr>
          <a:xfrm>
            <a:off x="-242812" y="461179"/>
            <a:ext cx="2679147" cy="2679147"/>
          </a:xfrm>
          <a:custGeom>
            <a:rect b="b" l="l" r="r" t="t"/>
            <a:pathLst>
              <a:path extrusionOk="0" h="2679147" w="2679147">
                <a:moveTo>
                  <a:pt x="0" y="0"/>
                </a:moveTo>
                <a:lnTo>
                  <a:pt x="2679147" y="0"/>
                </a:lnTo>
                <a:lnTo>
                  <a:pt x="2679147" y="2679147"/>
                </a:lnTo>
                <a:lnTo>
                  <a:pt x="0" y="26791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1" name="Google Shape;191;p12"/>
          <p:cNvSpPr/>
          <p:nvPr/>
        </p:nvSpPr>
        <p:spPr>
          <a:xfrm rot="10800000">
            <a:off x="14274869" y="6972151"/>
            <a:ext cx="2679147" cy="2679147"/>
          </a:xfrm>
          <a:custGeom>
            <a:rect b="b" l="l" r="r" t="t"/>
            <a:pathLst>
              <a:path extrusionOk="0" h="2679147" w="2679147">
                <a:moveTo>
                  <a:pt x="2679147" y="2679148"/>
                </a:moveTo>
                <a:lnTo>
                  <a:pt x="0" y="2679148"/>
                </a:lnTo>
                <a:lnTo>
                  <a:pt x="0" y="0"/>
                </a:lnTo>
                <a:lnTo>
                  <a:pt x="2679147" y="0"/>
                </a:lnTo>
                <a:lnTo>
                  <a:pt x="2679147" y="2679148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92" name="Google Shape;192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923423" y="7334947"/>
            <a:ext cx="4950668" cy="4975546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2"/>
          <p:cNvSpPr/>
          <p:nvPr/>
        </p:nvSpPr>
        <p:spPr>
          <a:xfrm>
            <a:off x="-3426471" y="7323422"/>
            <a:ext cx="5863225" cy="5863225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FFDE59">
              <a:alpha val="745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2"/>
          <p:cNvSpPr txBox="1"/>
          <p:nvPr/>
        </p:nvSpPr>
        <p:spPr>
          <a:xfrm>
            <a:off x="3595197" y="3109432"/>
            <a:ext cx="9520800" cy="40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</a:pPr>
            <a:r>
              <a:rPr b="1" lang="en-US" sz="1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社員作品</a:t>
            </a:r>
            <a:endParaRPr b="1" sz="12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</a:pPr>
            <a:r>
              <a:rPr b="1" lang="en-US" sz="1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成果展示</a:t>
            </a:r>
            <a:endParaRPr b="1" i="0" sz="1400" u="none" cap="none" strike="noStrike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71bea1d494_0_1"/>
          <p:cNvSpPr/>
          <p:nvPr/>
        </p:nvSpPr>
        <p:spPr>
          <a:xfrm>
            <a:off x="1028700" y="1028700"/>
            <a:ext cx="1910262" cy="606358"/>
          </a:xfrm>
          <a:custGeom>
            <a:rect b="b" l="l" r="r" t="t"/>
            <a:pathLst>
              <a:path extrusionOk="0" h="260799" w="821618">
                <a:moveTo>
                  <a:pt x="0" y="0"/>
                </a:moveTo>
                <a:lnTo>
                  <a:pt x="821618" y="0"/>
                </a:lnTo>
                <a:lnTo>
                  <a:pt x="821618" y="260799"/>
                </a:lnTo>
                <a:lnTo>
                  <a:pt x="0" y="26079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</p:sp>
      <p:sp>
        <p:nvSpPr>
          <p:cNvPr id="200" name="Google Shape;200;g271bea1d494_0_1"/>
          <p:cNvSpPr txBox="1"/>
          <p:nvPr/>
        </p:nvSpPr>
        <p:spPr>
          <a:xfrm>
            <a:off x="1028700" y="1991619"/>
            <a:ext cx="8328000" cy="7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78"/>
              <a:buFont typeface="Arial"/>
              <a:buNone/>
            </a:pPr>
            <a:r>
              <a:rPr b="0" i="0" lang="en-US" sz="4778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成果展示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g271bea1d494_0_1" title="動漫社作品整理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1"/>
            <a:ext cx="18288000" cy="10286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13"/>
          <p:cNvPicPr preferRelativeResize="0"/>
          <p:nvPr/>
        </p:nvPicPr>
        <p:blipFill rotWithShape="1">
          <a:blip r:embed="rId3">
            <a:alphaModFix/>
          </a:blip>
          <a:srcRect b="0" l="0" r="0" t="5400"/>
          <a:stretch/>
        </p:blipFill>
        <p:spPr>
          <a:xfrm>
            <a:off x="6728125" y="2721425"/>
            <a:ext cx="4859649" cy="689710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3"/>
          <p:cNvSpPr/>
          <p:nvPr/>
        </p:nvSpPr>
        <p:spPr>
          <a:xfrm>
            <a:off x="14985368" y="1815490"/>
            <a:ext cx="2738978" cy="2738978"/>
          </a:xfrm>
          <a:custGeom>
            <a:rect b="b" l="l" r="r" t="t"/>
            <a:pathLst>
              <a:path extrusionOk="0" h="2738978" w="2738978">
                <a:moveTo>
                  <a:pt x="0" y="0"/>
                </a:moveTo>
                <a:lnTo>
                  <a:pt x="2738978" y="0"/>
                </a:lnTo>
                <a:lnTo>
                  <a:pt x="2738978" y="2738977"/>
                </a:lnTo>
                <a:lnTo>
                  <a:pt x="0" y="2738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0"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08" name="Google Shape;208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570773" y="2721425"/>
            <a:ext cx="4859649" cy="6897106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3"/>
          <p:cNvSpPr/>
          <p:nvPr/>
        </p:nvSpPr>
        <p:spPr>
          <a:xfrm>
            <a:off x="630443" y="7279915"/>
            <a:ext cx="2738978" cy="2738978"/>
          </a:xfrm>
          <a:custGeom>
            <a:rect b="b" l="l" r="r" t="t"/>
            <a:pathLst>
              <a:path extrusionOk="0" h="2738978" w="2738978">
                <a:moveTo>
                  <a:pt x="0" y="0"/>
                </a:moveTo>
                <a:lnTo>
                  <a:pt x="2738978" y="0"/>
                </a:lnTo>
                <a:lnTo>
                  <a:pt x="2738978" y="2738977"/>
                </a:lnTo>
                <a:lnTo>
                  <a:pt x="0" y="2738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0"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10" name="Google Shape;210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68486" y="2721420"/>
            <a:ext cx="4859650" cy="686378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3"/>
          <p:cNvSpPr/>
          <p:nvPr/>
        </p:nvSpPr>
        <p:spPr>
          <a:xfrm>
            <a:off x="8189092" y="648713"/>
            <a:ext cx="1909813" cy="606215"/>
          </a:xfrm>
          <a:custGeom>
            <a:rect b="b" l="l" r="r" t="t"/>
            <a:pathLst>
              <a:path extrusionOk="0" h="260799" w="821618">
                <a:moveTo>
                  <a:pt x="0" y="0"/>
                </a:moveTo>
                <a:lnTo>
                  <a:pt x="821618" y="0"/>
                </a:lnTo>
                <a:lnTo>
                  <a:pt x="821618" y="260799"/>
                </a:lnTo>
                <a:lnTo>
                  <a:pt x="0" y="2607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12" name="Google Shape;212;p13"/>
          <p:cNvSpPr/>
          <p:nvPr/>
        </p:nvSpPr>
        <p:spPr>
          <a:xfrm>
            <a:off x="-2836781" y="-2393524"/>
            <a:ext cx="7733649" cy="7733649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F0663F">
              <a:alpha val="1921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3" name="Google Shape;213;p13"/>
          <p:cNvGrpSpPr/>
          <p:nvPr/>
        </p:nvGrpSpPr>
        <p:grpSpPr>
          <a:xfrm>
            <a:off x="1861168" y="7524954"/>
            <a:ext cx="14565660" cy="3592437"/>
            <a:chOff x="0" y="-133350"/>
            <a:chExt cx="3836198" cy="946150"/>
          </a:xfrm>
        </p:grpSpPr>
        <p:sp>
          <p:nvSpPr>
            <p:cNvPr id="214" name="Google Shape;214;p13"/>
            <p:cNvSpPr/>
            <p:nvPr/>
          </p:nvSpPr>
          <p:spPr>
            <a:xfrm>
              <a:off x="0" y="0"/>
              <a:ext cx="3836198" cy="309499"/>
            </a:xfrm>
            <a:custGeom>
              <a:rect b="b" l="l" r="r" t="t"/>
              <a:pathLst>
                <a:path extrusionOk="0" h="309499" w="3836198">
                  <a:moveTo>
                    <a:pt x="0" y="0"/>
                  </a:moveTo>
                  <a:lnTo>
                    <a:pt x="3836198" y="0"/>
                  </a:lnTo>
                  <a:lnTo>
                    <a:pt x="3836198" y="309499"/>
                  </a:lnTo>
                  <a:lnTo>
                    <a:pt x="0" y="309499"/>
                  </a:lnTo>
                  <a:close/>
                </a:path>
              </a:pathLst>
            </a:custGeom>
            <a:solidFill>
              <a:srgbClr val="FFFFFD">
                <a:alpha val="76862"/>
              </a:srgbClr>
            </a:solidFill>
            <a:ln>
              <a:noFill/>
            </a:ln>
          </p:spPr>
        </p:sp>
        <p:sp>
          <p:nvSpPr>
            <p:cNvPr id="215" name="Google Shape;215;p13"/>
            <p:cNvSpPr txBox="1"/>
            <p:nvPr/>
          </p:nvSpPr>
          <p:spPr>
            <a:xfrm>
              <a:off x="0" y="-133350"/>
              <a:ext cx="812800" cy="9461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6" name="Google Shape;216;p13"/>
          <p:cNvSpPr txBox="1"/>
          <p:nvPr/>
        </p:nvSpPr>
        <p:spPr>
          <a:xfrm>
            <a:off x="5575623" y="1599418"/>
            <a:ext cx="7136753" cy="7775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78"/>
              <a:buFont typeface="Arial"/>
              <a:buNone/>
            </a:pPr>
            <a:r>
              <a:rPr b="0" i="0" lang="en-US" sz="4778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加入動漫社的理由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3"/>
          <p:cNvSpPr txBox="1"/>
          <p:nvPr/>
        </p:nvSpPr>
        <p:spPr>
          <a:xfrm>
            <a:off x="2420079" y="8317233"/>
            <a:ext cx="37419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6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Arial"/>
              <a:buNone/>
            </a:pPr>
            <a:r>
              <a:rPr b="0" i="0" lang="en-US" sz="32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喜愛動漫文化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13"/>
          <p:cNvSpPr txBox="1"/>
          <p:nvPr/>
        </p:nvSpPr>
        <p:spPr>
          <a:xfrm>
            <a:off x="6749900" y="8067013"/>
            <a:ext cx="47991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Arial"/>
              <a:buNone/>
            </a:pPr>
            <a:r>
              <a:rPr b="0" i="0" lang="en-US" sz="32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推坑別人</a:t>
            </a:r>
            <a:br>
              <a:rPr b="0" i="0" lang="en-US" sz="32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32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也享受被推坑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13"/>
          <p:cNvSpPr txBox="1"/>
          <p:nvPr/>
        </p:nvSpPr>
        <p:spPr>
          <a:xfrm>
            <a:off x="12116217" y="8317221"/>
            <a:ext cx="37419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6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Arial"/>
              <a:buNone/>
            </a:pPr>
            <a:r>
              <a:rPr b="0" i="0" lang="en-US" sz="32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尋找志同道合的夥伴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4"/>
          <p:cNvSpPr/>
          <p:nvPr/>
        </p:nvSpPr>
        <p:spPr>
          <a:xfrm>
            <a:off x="0" y="32180"/>
            <a:ext cx="18288705" cy="10282374"/>
          </a:xfrm>
          <a:custGeom>
            <a:rect b="b" l="l" r="r" t="t"/>
            <a:pathLst>
              <a:path extrusionOk="0" h="1913890" w="3404133">
                <a:moveTo>
                  <a:pt x="0" y="0"/>
                </a:moveTo>
                <a:lnTo>
                  <a:pt x="3404133" y="0"/>
                </a:lnTo>
                <a:lnTo>
                  <a:pt x="3404133" y="1913890"/>
                </a:lnTo>
                <a:lnTo>
                  <a:pt x="0" y="1913890"/>
                </a:lnTo>
                <a:close/>
              </a:path>
            </a:pathLst>
          </a:custGeom>
          <a:gradFill>
            <a:gsLst>
              <a:gs pos="0">
                <a:srgbClr val="8C52FF"/>
              </a:gs>
              <a:gs pos="100000">
                <a:srgbClr val="00BF63"/>
              </a:gs>
            </a:gsLst>
            <a:lin ang="0" scaled="0"/>
          </a:gradFill>
          <a:ln>
            <a:noFill/>
          </a:ln>
        </p:spPr>
      </p:sp>
      <p:sp>
        <p:nvSpPr>
          <p:cNvPr id="225" name="Google Shape;225;p14"/>
          <p:cNvSpPr/>
          <p:nvPr/>
        </p:nvSpPr>
        <p:spPr>
          <a:xfrm>
            <a:off x="494938" y="493354"/>
            <a:ext cx="2679147" cy="2679147"/>
          </a:xfrm>
          <a:custGeom>
            <a:rect b="b" l="l" r="r" t="t"/>
            <a:pathLst>
              <a:path extrusionOk="0" h="2679147" w="2679147">
                <a:moveTo>
                  <a:pt x="0" y="0"/>
                </a:moveTo>
                <a:lnTo>
                  <a:pt x="2679147" y="0"/>
                </a:lnTo>
                <a:lnTo>
                  <a:pt x="2679147" y="2679147"/>
                </a:lnTo>
                <a:lnTo>
                  <a:pt x="0" y="26791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6" name="Google Shape;226;p14"/>
          <p:cNvSpPr/>
          <p:nvPr/>
        </p:nvSpPr>
        <p:spPr>
          <a:xfrm rot="10800000">
            <a:off x="15012619" y="7004326"/>
            <a:ext cx="2679147" cy="2679147"/>
          </a:xfrm>
          <a:custGeom>
            <a:rect b="b" l="l" r="r" t="t"/>
            <a:pathLst>
              <a:path extrusionOk="0" h="2679147" w="2679147">
                <a:moveTo>
                  <a:pt x="2679147" y="2679148"/>
                </a:moveTo>
                <a:lnTo>
                  <a:pt x="0" y="2679148"/>
                </a:lnTo>
                <a:lnTo>
                  <a:pt x="0" y="0"/>
                </a:lnTo>
                <a:lnTo>
                  <a:pt x="2679147" y="0"/>
                </a:lnTo>
                <a:lnTo>
                  <a:pt x="2679147" y="2679148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27" name="Google Shape;227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185673" y="7367122"/>
            <a:ext cx="4950667" cy="497554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4"/>
          <p:cNvSpPr/>
          <p:nvPr/>
        </p:nvSpPr>
        <p:spPr>
          <a:xfrm>
            <a:off x="-2688721" y="7355597"/>
            <a:ext cx="5862806" cy="5862806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FFDE59">
              <a:alpha val="7450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4"/>
          <p:cNvSpPr txBox="1"/>
          <p:nvPr/>
        </p:nvSpPr>
        <p:spPr>
          <a:xfrm>
            <a:off x="1894780" y="1028700"/>
            <a:ext cx="14498439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</a:pPr>
            <a:r>
              <a:rPr b="0" i="0" lang="en-US" sz="1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動漫社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</a:pPr>
            <a:r>
              <a:rPr b="0" i="0" lang="en-US" sz="1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歡迎你的加入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4"/>
          <p:cNvSpPr/>
          <p:nvPr/>
        </p:nvSpPr>
        <p:spPr>
          <a:xfrm>
            <a:off x="5486400" y="5314294"/>
            <a:ext cx="7315200" cy="4105656"/>
          </a:xfrm>
          <a:custGeom>
            <a:rect b="b" l="l" r="r" t="t"/>
            <a:pathLst>
              <a:path extrusionOk="0" h="4105656" w="7315200">
                <a:moveTo>
                  <a:pt x="0" y="0"/>
                </a:moveTo>
                <a:lnTo>
                  <a:pt x="7315200" y="0"/>
                </a:lnTo>
                <a:lnTo>
                  <a:pt x="7315200" y="4105656"/>
                </a:lnTo>
                <a:lnTo>
                  <a:pt x="0" y="41056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/>
          <p:nvPr/>
        </p:nvSpPr>
        <p:spPr>
          <a:xfrm>
            <a:off x="1028700" y="1028700"/>
            <a:ext cx="3180305" cy="567711"/>
          </a:xfrm>
          <a:custGeom>
            <a:rect b="b" l="l" r="r" t="t"/>
            <a:pathLst>
              <a:path extrusionOk="0" h="244234" w="1368194">
                <a:moveTo>
                  <a:pt x="0" y="0"/>
                </a:moveTo>
                <a:lnTo>
                  <a:pt x="1368194" y="0"/>
                </a:lnTo>
                <a:lnTo>
                  <a:pt x="1368194" y="244234"/>
                </a:lnTo>
                <a:lnTo>
                  <a:pt x="0" y="244234"/>
                </a:lnTo>
                <a:close/>
              </a:path>
            </a:pathLst>
          </a:custGeom>
          <a:solidFill>
            <a:srgbClr val="C3C0C3"/>
          </a:solidFill>
          <a:ln>
            <a:noFill/>
          </a:ln>
        </p:spPr>
      </p:sp>
      <p:sp>
        <p:nvSpPr>
          <p:cNvPr id="97" name="Google Shape;97;p2"/>
          <p:cNvSpPr/>
          <p:nvPr/>
        </p:nvSpPr>
        <p:spPr>
          <a:xfrm>
            <a:off x="-161925" y="8239243"/>
            <a:ext cx="10593753" cy="3641603"/>
          </a:xfrm>
          <a:custGeom>
            <a:rect b="b" l="l" r="r" t="t"/>
            <a:pathLst>
              <a:path extrusionOk="0" h="3641603" w="10593753">
                <a:moveTo>
                  <a:pt x="0" y="0"/>
                </a:moveTo>
                <a:lnTo>
                  <a:pt x="10593753" y="0"/>
                </a:lnTo>
                <a:lnTo>
                  <a:pt x="10593753" y="3641602"/>
                </a:lnTo>
                <a:lnTo>
                  <a:pt x="0" y="36416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8" name="Google Shape;98;p2"/>
          <p:cNvSpPr/>
          <p:nvPr/>
        </p:nvSpPr>
        <p:spPr>
          <a:xfrm>
            <a:off x="10400058" y="0"/>
            <a:ext cx="7887942" cy="10287003"/>
          </a:xfrm>
          <a:custGeom>
            <a:rect b="b" l="l" r="r" t="t"/>
            <a:pathLst>
              <a:path extrusionOk="0" h="3752726" w="2877543">
                <a:moveTo>
                  <a:pt x="0" y="0"/>
                </a:moveTo>
                <a:lnTo>
                  <a:pt x="2877543" y="0"/>
                </a:lnTo>
                <a:lnTo>
                  <a:pt x="2877543" y="3752726"/>
                </a:lnTo>
                <a:lnTo>
                  <a:pt x="0" y="3752726"/>
                </a:lnTo>
                <a:close/>
              </a:path>
            </a:pathLst>
          </a:custGeom>
          <a:solidFill>
            <a:srgbClr val="1B191C"/>
          </a:solidFill>
          <a:ln>
            <a:noFill/>
          </a:ln>
        </p:spPr>
      </p:sp>
      <p:sp>
        <p:nvSpPr>
          <p:cNvPr id="99" name="Google Shape;99;p2"/>
          <p:cNvSpPr/>
          <p:nvPr/>
        </p:nvSpPr>
        <p:spPr>
          <a:xfrm>
            <a:off x="8202552" y="-2420850"/>
            <a:ext cx="4395012" cy="4395012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5271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10593753" y="6749540"/>
            <a:ext cx="3658155" cy="3357373"/>
          </a:xfrm>
          <a:custGeom>
            <a:rect b="b" l="l" r="r" t="t"/>
            <a:pathLst>
              <a:path extrusionOk="0" h="3357373" w="3658155">
                <a:moveTo>
                  <a:pt x="0" y="0"/>
                </a:moveTo>
                <a:lnTo>
                  <a:pt x="3658155" y="0"/>
                </a:lnTo>
                <a:lnTo>
                  <a:pt x="3658155" y="3357373"/>
                </a:lnTo>
                <a:lnTo>
                  <a:pt x="0" y="33573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9900" r="-2464" t="0"/>
            </a:stretch>
          </a:blipFill>
          <a:ln>
            <a:noFill/>
          </a:ln>
        </p:spPr>
      </p:sp>
      <p:sp>
        <p:nvSpPr>
          <p:cNvPr id="101" name="Google Shape;101;p2"/>
          <p:cNvSpPr/>
          <p:nvPr/>
        </p:nvSpPr>
        <p:spPr>
          <a:xfrm>
            <a:off x="14409969" y="6749540"/>
            <a:ext cx="3658155" cy="3357373"/>
          </a:xfrm>
          <a:custGeom>
            <a:rect b="b" l="l" r="r" t="t"/>
            <a:pathLst>
              <a:path extrusionOk="0" h="3357373" w="3658155">
                <a:moveTo>
                  <a:pt x="0" y="0"/>
                </a:moveTo>
                <a:lnTo>
                  <a:pt x="3658155" y="0"/>
                </a:lnTo>
                <a:lnTo>
                  <a:pt x="3658155" y="3357373"/>
                </a:lnTo>
                <a:lnTo>
                  <a:pt x="0" y="33573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11183" r="-11183" t="0"/>
            </a:stretch>
          </a:blipFill>
          <a:ln>
            <a:noFill/>
          </a:ln>
        </p:spPr>
      </p:sp>
      <p:sp>
        <p:nvSpPr>
          <p:cNvPr id="102" name="Google Shape;102;p2"/>
          <p:cNvSpPr/>
          <p:nvPr/>
        </p:nvSpPr>
        <p:spPr>
          <a:xfrm>
            <a:off x="10593753" y="192721"/>
            <a:ext cx="7474371" cy="6369924"/>
          </a:xfrm>
          <a:custGeom>
            <a:rect b="b" l="l" r="r" t="t"/>
            <a:pathLst>
              <a:path extrusionOk="0" h="6369924" w="7474371">
                <a:moveTo>
                  <a:pt x="0" y="0"/>
                </a:moveTo>
                <a:lnTo>
                  <a:pt x="7474371" y="0"/>
                </a:lnTo>
                <a:lnTo>
                  <a:pt x="7474371" y="6369924"/>
                </a:lnTo>
                <a:lnTo>
                  <a:pt x="0" y="63699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13628" r="0" t="0"/>
            </a:stretch>
          </a:blipFill>
          <a:ln>
            <a:noFill/>
          </a:ln>
        </p:spPr>
      </p:sp>
      <p:sp>
        <p:nvSpPr>
          <p:cNvPr id="103" name="Google Shape;103;p2"/>
          <p:cNvSpPr/>
          <p:nvPr/>
        </p:nvSpPr>
        <p:spPr>
          <a:xfrm>
            <a:off x="1028700" y="8675336"/>
            <a:ext cx="5265571" cy="2863154"/>
          </a:xfrm>
          <a:custGeom>
            <a:rect b="b" l="l" r="r" t="t"/>
            <a:pathLst>
              <a:path extrusionOk="0" h="2863154" w="5265571">
                <a:moveTo>
                  <a:pt x="0" y="0"/>
                </a:moveTo>
                <a:lnTo>
                  <a:pt x="5265571" y="0"/>
                </a:lnTo>
                <a:lnTo>
                  <a:pt x="5265571" y="2863155"/>
                </a:lnTo>
                <a:lnTo>
                  <a:pt x="0" y="28631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4" name="Google Shape;104;p2"/>
          <p:cNvSpPr txBox="1"/>
          <p:nvPr/>
        </p:nvSpPr>
        <p:spPr>
          <a:xfrm>
            <a:off x="1028700" y="2116741"/>
            <a:ext cx="7987094" cy="9004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0" i="0" lang="en-US" sz="5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動漫社簡介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 txBox="1"/>
          <p:nvPr/>
        </p:nvSpPr>
        <p:spPr>
          <a:xfrm>
            <a:off x="1028700" y="3244333"/>
            <a:ext cx="7987094" cy="44234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由一群熱愛動漫文化的同學所組成，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在社團課程期間自由的交流喜好的動漫作品，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也有社長、社員精心準備、真心推薦的動漫介紹時間，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老師也會補充漫畫作者、動畫公司的小知識，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在看精彩的作品之外，了解動漫文化的產業、時代浪潮，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增加了深度與廣度。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在這裏，你會結識嗜好相同的夥伴、或是品味風格迥異的人，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那都無妨，大家熱愛動漫文化的心都是一樣的！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/>
          <p:nvPr/>
        </p:nvSpPr>
        <p:spPr>
          <a:xfrm>
            <a:off x="-3647127" y="4782224"/>
            <a:ext cx="9554074" cy="9554074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FFDE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84867" y="2445969"/>
            <a:ext cx="2827571" cy="282757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/>
          <p:nvPr/>
        </p:nvSpPr>
        <p:spPr>
          <a:xfrm rot="-30000">
            <a:off x="1005802" y="3818831"/>
            <a:ext cx="9448181" cy="5370691"/>
          </a:xfrm>
          <a:custGeom>
            <a:rect b="b" l="l" r="r" t="t"/>
            <a:pathLst>
              <a:path extrusionOk="0" h="5370691" w="9448181">
                <a:moveTo>
                  <a:pt x="46154" y="0"/>
                </a:moveTo>
                <a:lnTo>
                  <a:pt x="9448182" y="82050"/>
                </a:lnTo>
                <a:lnTo>
                  <a:pt x="9402028" y="5370691"/>
                </a:lnTo>
                <a:lnTo>
                  <a:pt x="0" y="5288640"/>
                </a:lnTo>
                <a:lnTo>
                  <a:pt x="46154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1" l="-709" r="-7964" t="-43352"/>
            </a:stretch>
          </a:blipFill>
          <a:ln>
            <a:noFill/>
          </a:ln>
        </p:spPr>
      </p:sp>
      <p:sp>
        <p:nvSpPr>
          <p:cNvPr id="113" name="Google Shape;113;p3"/>
          <p:cNvSpPr/>
          <p:nvPr/>
        </p:nvSpPr>
        <p:spPr>
          <a:xfrm flipH="1" rot="5400000">
            <a:off x="9552708" y="1571989"/>
            <a:ext cx="14629033" cy="5028730"/>
          </a:xfrm>
          <a:custGeom>
            <a:rect b="b" l="l" r="r" t="t"/>
            <a:pathLst>
              <a:path extrusionOk="0" h="5028730" w="14629033">
                <a:moveTo>
                  <a:pt x="14629034" y="0"/>
                </a:moveTo>
                <a:lnTo>
                  <a:pt x="0" y="0"/>
                </a:lnTo>
                <a:lnTo>
                  <a:pt x="0" y="5028730"/>
                </a:lnTo>
                <a:lnTo>
                  <a:pt x="14629034" y="5028730"/>
                </a:lnTo>
                <a:lnTo>
                  <a:pt x="14629034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4" name="Google Shape;114;p3"/>
          <p:cNvSpPr txBox="1"/>
          <p:nvPr/>
        </p:nvSpPr>
        <p:spPr>
          <a:xfrm>
            <a:off x="11930868" y="3855844"/>
            <a:ext cx="2087708" cy="4610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800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99"/>
              <a:buFont typeface="Arial"/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提案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3"/>
          <p:cNvSpPr txBox="1"/>
          <p:nvPr/>
        </p:nvSpPr>
        <p:spPr>
          <a:xfrm>
            <a:off x="11930868" y="5647827"/>
            <a:ext cx="2539310" cy="4215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800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67"/>
              <a:buFont typeface="Arial"/>
              <a:buNone/>
            </a:pPr>
            <a:r>
              <a:rPr b="0" i="0" lang="en-US" sz="196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討論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3"/>
          <p:cNvSpPr txBox="1"/>
          <p:nvPr/>
        </p:nvSpPr>
        <p:spPr>
          <a:xfrm>
            <a:off x="11930868" y="7393356"/>
            <a:ext cx="2288754" cy="4215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800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67"/>
              <a:buFont typeface="Arial"/>
              <a:buNone/>
            </a:pPr>
            <a:r>
              <a:rPr b="0" i="0" lang="en-US" sz="196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投票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"/>
          <p:cNvSpPr txBox="1"/>
          <p:nvPr/>
        </p:nvSpPr>
        <p:spPr>
          <a:xfrm>
            <a:off x="11930868" y="4406529"/>
            <a:ext cx="5328432" cy="895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由高中部、國中部社員提案，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提案者可簡介該作品的看點、推坑原因。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"/>
          <p:cNvSpPr txBox="1"/>
          <p:nvPr/>
        </p:nvSpPr>
        <p:spPr>
          <a:xfrm>
            <a:off x="1028700" y="2116741"/>
            <a:ext cx="7987094" cy="9004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0" i="0" lang="en-US" sz="5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動畫票選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"/>
          <p:cNvSpPr txBox="1"/>
          <p:nvPr/>
        </p:nvSpPr>
        <p:spPr>
          <a:xfrm>
            <a:off x="11930868" y="6155107"/>
            <a:ext cx="53283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社員討論，可自由發表意見，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為自己喜愛的作品發聲。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/>
          <p:nvPr/>
        </p:nvSpPr>
        <p:spPr>
          <a:xfrm>
            <a:off x="11930868" y="7900636"/>
            <a:ext cx="53283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每學期選出至少6部作品，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並</a:t>
            </a: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透過合法觀賞平台欣賞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1028700" y="1028700"/>
            <a:ext cx="3180305" cy="567711"/>
          </a:xfrm>
          <a:custGeom>
            <a:rect b="b" l="l" r="r" t="t"/>
            <a:pathLst>
              <a:path extrusionOk="0" h="244234" w="1368194">
                <a:moveTo>
                  <a:pt x="0" y="0"/>
                </a:moveTo>
                <a:lnTo>
                  <a:pt x="1368194" y="0"/>
                </a:lnTo>
                <a:lnTo>
                  <a:pt x="1368194" y="244234"/>
                </a:lnTo>
                <a:lnTo>
                  <a:pt x="0" y="244234"/>
                </a:lnTo>
                <a:close/>
              </a:path>
            </a:pathLst>
          </a:custGeom>
          <a:solidFill>
            <a:srgbClr val="C3C0C3"/>
          </a:solidFill>
          <a:ln>
            <a:noFill/>
          </a:ln>
        </p:spPr>
      </p:sp>
      <p:sp>
        <p:nvSpPr>
          <p:cNvPr id="122" name="Google Shape;122;p3"/>
          <p:cNvSpPr/>
          <p:nvPr/>
        </p:nvSpPr>
        <p:spPr>
          <a:xfrm>
            <a:off x="10472865" y="1106396"/>
            <a:ext cx="2679147" cy="2679147"/>
          </a:xfrm>
          <a:custGeom>
            <a:rect b="b" l="l" r="r" t="t"/>
            <a:pathLst>
              <a:path extrusionOk="0" h="2679147" w="2679147">
                <a:moveTo>
                  <a:pt x="0" y="0"/>
                </a:moveTo>
                <a:lnTo>
                  <a:pt x="2679147" y="0"/>
                </a:lnTo>
                <a:lnTo>
                  <a:pt x="2679147" y="2679147"/>
                </a:lnTo>
                <a:lnTo>
                  <a:pt x="0" y="26791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"/>
          <p:cNvSpPr/>
          <p:nvPr/>
        </p:nvSpPr>
        <p:spPr>
          <a:xfrm rot="72000">
            <a:off x="-85225" y="945006"/>
            <a:ext cx="8441144" cy="8396988"/>
          </a:xfrm>
          <a:custGeom>
            <a:rect b="b" l="l" r="r" t="t"/>
            <a:pathLst>
              <a:path extrusionOk="0" h="8396988" w="8441144">
                <a:moveTo>
                  <a:pt x="0" y="173208"/>
                </a:moveTo>
                <a:lnTo>
                  <a:pt x="8268881" y="0"/>
                </a:lnTo>
                <a:lnTo>
                  <a:pt x="8441144" y="8223780"/>
                </a:lnTo>
                <a:lnTo>
                  <a:pt x="172264" y="8396988"/>
                </a:lnTo>
                <a:lnTo>
                  <a:pt x="0" y="173208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0711" l="-21510" r="-25338" t="-4"/>
            </a:stretch>
          </a:blipFill>
          <a:ln>
            <a:noFill/>
          </a:ln>
        </p:spPr>
      </p:sp>
      <p:sp>
        <p:nvSpPr>
          <p:cNvPr id="128" name="Google Shape;128;p4"/>
          <p:cNvSpPr/>
          <p:nvPr/>
        </p:nvSpPr>
        <p:spPr>
          <a:xfrm>
            <a:off x="9146972" y="1541855"/>
            <a:ext cx="1326362" cy="1332307"/>
          </a:xfrm>
          <a:custGeom>
            <a:rect b="b" l="l" r="r" t="t"/>
            <a:pathLst>
              <a:path extrusionOk="0" h="6350000" w="6321665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FDE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4"/>
          <p:cNvSpPr/>
          <p:nvPr/>
        </p:nvSpPr>
        <p:spPr>
          <a:xfrm>
            <a:off x="9144000" y="3604944"/>
            <a:ext cx="10961924" cy="8079852"/>
          </a:xfrm>
          <a:custGeom>
            <a:rect b="b" l="l" r="r" t="t"/>
            <a:pathLst>
              <a:path extrusionOk="0" h="8079852" w="10961924">
                <a:moveTo>
                  <a:pt x="0" y="0"/>
                </a:moveTo>
                <a:lnTo>
                  <a:pt x="10961924" y="0"/>
                </a:lnTo>
                <a:lnTo>
                  <a:pt x="10961924" y="8079852"/>
                </a:lnTo>
                <a:lnTo>
                  <a:pt x="0" y="80798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0" name="Google Shape;130;p4"/>
          <p:cNvSpPr txBox="1"/>
          <p:nvPr/>
        </p:nvSpPr>
        <p:spPr>
          <a:xfrm>
            <a:off x="10106144" y="3831438"/>
            <a:ext cx="6887400" cy="46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除了欣賞作品之外，社團最可貴的是人際的養成。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社團課時間，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讓大家能夠自由交流漫畫、動畫原作輕小說、同人作品等，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盡情與他人分享、交換心得。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認識志同道合的新朋友，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是學生社團生活中不可或缺的一環，</a:t>
            </a:r>
            <a:endParaRPr b="0" i="0" sz="2399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800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9"/>
              <a:buFont typeface="Arial"/>
              <a:buNone/>
            </a:pPr>
            <a:r>
              <a:rPr b="1" i="0" lang="en-US" sz="2399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相互推坑吧！！！社員們！</a:t>
            </a:r>
            <a:endParaRPr b="1" i="0" sz="2399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-2222960" y="7302187"/>
            <a:ext cx="5714390" cy="5714390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gradFill>
            <a:gsLst>
              <a:gs pos="0">
                <a:srgbClr val="5170FF"/>
              </a:gs>
              <a:gs pos="100000">
                <a:srgbClr val="FF66C4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16203584" y="8439899"/>
            <a:ext cx="2738978" cy="2738978"/>
          </a:xfrm>
          <a:custGeom>
            <a:rect b="b" l="l" r="r" t="t"/>
            <a:pathLst>
              <a:path extrusionOk="0" h="2738978" w="2738978">
                <a:moveTo>
                  <a:pt x="0" y="0"/>
                </a:moveTo>
                <a:lnTo>
                  <a:pt x="2738977" y="0"/>
                </a:lnTo>
                <a:lnTo>
                  <a:pt x="2738977" y="2738977"/>
                </a:lnTo>
                <a:lnTo>
                  <a:pt x="0" y="2738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5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3" name="Google Shape;133;p4"/>
          <p:cNvSpPr/>
          <p:nvPr/>
        </p:nvSpPr>
        <p:spPr>
          <a:xfrm>
            <a:off x="15290776" y="6849842"/>
            <a:ext cx="2219975" cy="1590057"/>
          </a:xfrm>
          <a:custGeom>
            <a:rect b="b" l="l" r="r" t="t"/>
            <a:pathLst>
              <a:path extrusionOk="0" h="1590057" w="2219975">
                <a:moveTo>
                  <a:pt x="0" y="0"/>
                </a:moveTo>
                <a:lnTo>
                  <a:pt x="2219975" y="0"/>
                </a:lnTo>
                <a:lnTo>
                  <a:pt x="2219975" y="1590057"/>
                </a:lnTo>
                <a:lnTo>
                  <a:pt x="0" y="15900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4" name="Google Shape;134;p4"/>
          <p:cNvSpPr/>
          <p:nvPr/>
        </p:nvSpPr>
        <p:spPr>
          <a:xfrm>
            <a:off x="15225227" y="7722810"/>
            <a:ext cx="2351073" cy="2086578"/>
          </a:xfrm>
          <a:custGeom>
            <a:rect b="b" l="l" r="r" t="t"/>
            <a:pathLst>
              <a:path extrusionOk="0" h="2086578" w="2351073">
                <a:moveTo>
                  <a:pt x="0" y="0"/>
                </a:moveTo>
                <a:lnTo>
                  <a:pt x="2351073" y="0"/>
                </a:lnTo>
                <a:lnTo>
                  <a:pt x="2351073" y="2086577"/>
                </a:lnTo>
                <a:lnTo>
                  <a:pt x="0" y="20865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5" name="Google Shape;135;p4"/>
          <p:cNvSpPr/>
          <p:nvPr/>
        </p:nvSpPr>
        <p:spPr>
          <a:xfrm rot="-5400000">
            <a:off x="7936146" y="6580865"/>
            <a:ext cx="3180305" cy="567711"/>
          </a:xfrm>
          <a:custGeom>
            <a:rect b="b" l="l" r="r" t="t"/>
            <a:pathLst>
              <a:path extrusionOk="0" h="244234" w="1368194">
                <a:moveTo>
                  <a:pt x="0" y="0"/>
                </a:moveTo>
                <a:lnTo>
                  <a:pt x="1368194" y="0"/>
                </a:lnTo>
                <a:lnTo>
                  <a:pt x="1368194" y="244234"/>
                </a:lnTo>
                <a:lnTo>
                  <a:pt x="0" y="244234"/>
                </a:lnTo>
                <a:close/>
              </a:path>
            </a:pathLst>
          </a:custGeom>
          <a:solidFill>
            <a:srgbClr val="C3C0C3"/>
          </a:solidFill>
          <a:ln>
            <a:noFill/>
          </a:ln>
        </p:spPr>
      </p:sp>
      <p:sp>
        <p:nvSpPr>
          <p:cNvPr id="136" name="Google Shape;136;p4"/>
          <p:cNvSpPr txBox="1"/>
          <p:nvPr/>
        </p:nvSpPr>
        <p:spPr>
          <a:xfrm>
            <a:off x="9922699" y="2344320"/>
            <a:ext cx="5961000" cy="7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78"/>
              <a:buFont typeface="Arial"/>
              <a:buNone/>
            </a:pPr>
            <a:r>
              <a:rPr b="0" i="0" lang="en-US" sz="4778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同好交流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"/>
          <p:cNvSpPr/>
          <p:nvPr/>
        </p:nvSpPr>
        <p:spPr>
          <a:xfrm flipH="1" rot="10800000">
            <a:off x="-2353734" y="3845148"/>
            <a:ext cx="13897237" cy="4777175"/>
          </a:xfrm>
          <a:custGeom>
            <a:rect b="b" l="l" r="r" t="t"/>
            <a:pathLst>
              <a:path extrusionOk="0" h="4777175" w="13897237">
                <a:moveTo>
                  <a:pt x="13897237" y="0"/>
                </a:moveTo>
                <a:lnTo>
                  <a:pt x="0" y="0"/>
                </a:lnTo>
                <a:lnTo>
                  <a:pt x="0" y="4777176"/>
                </a:lnTo>
                <a:lnTo>
                  <a:pt x="13897237" y="4777176"/>
                </a:lnTo>
                <a:lnTo>
                  <a:pt x="13897237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2" name="Google Shape;142;p5"/>
          <p:cNvSpPr/>
          <p:nvPr/>
        </p:nvSpPr>
        <p:spPr>
          <a:xfrm>
            <a:off x="8804525" y="-338781"/>
            <a:ext cx="2738978" cy="2738978"/>
          </a:xfrm>
          <a:custGeom>
            <a:rect b="b" l="l" r="r" t="t"/>
            <a:pathLst>
              <a:path extrusionOk="0" h="2738978" w="2738978">
                <a:moveTo>
                  <a:pt x="0" y="0"/>
                </a:moveTo>
                <a:lnTo>
                  <a:pt x="2738978" y="0"/>
                </a:lnTo>
                <a:lnTo>
                  <a:pt x="2738978" y="2738978"/>
                </a:lnTo>
                <a:lnTo>
                  <a:pt x="0" y="27389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3" name="Google Shape;143;p5"/>
          <p:cNvSpPr/>
          <p:nvPr/>
        </p:nvSpPr>
        <p:spPr>
          <a:xfrm>
            <a:off x="8168090" y="7384151"/>
            <a:ext cx="6750827" cy="6750827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gradFill>
            <a:gsLst>
              <a:gs pos="0">
                <a:srgbClr val="8C52FF"/>
              </a:gs>
              <a:gs pos="100000">
                <a:srgbClr val="00BF63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5"/>
          <p:cNvSpPr txBox="1"/>
          <p:nvPr/>
        </p:nvSpPr>
        <p:spPr>
          <a:xfrm>
            <a:off x="1028700" y="3074701"/>
            <a:ext cx="6887545" cy="2266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從選出來的動畫，進行喜愛角色的仿畫，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除了喜愛的角色之外，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也能了解漫畫家的工作、以及繪製的難度，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相信大家對作品的敬意都會油然而生。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5"/>
          <p:cNvSpPr txBox="1"/>
          <p:nvPr/>
        </p:nvSpPr>
        <p:spPr>
          <a:xfrm>
            <a:off x="1028700" y="1982868"/>
            <a:ext cx="5961093" cy="7775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78"/>
              <a:buFont typeface="Arial"/>
              <a:buNone/>
            </a:pPr>
            <a:r>
              <a:rPr b="0" i="0" lang="en-US" sz="4778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仿畫練習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5"/>
          <p:cNvSpPr/>
          <p:nvPr/>
        </p:nvSpPr>
        <p:spPr>
          <a:xfrm>
            <a:off x="1028700" y="1028700"/>
            <a:ext cx="3180305" cy="567711"/>
          </a:xfrm>
          <a:custGeom>
            <a:rect b="b" l="l" r="r" t="t"/>
            <a:pathLst>
              <a:path extrusionOk="0" h="244234" w="1368194">
                <a:moveTo>
                  <a:pt x="0" y="0"/>
                </a:moveTo>
                <a:lnTo>
                  <a:pt x="1368194" y="0"/>
                </a:lnTo>
                <a:lnTo>
                  <a:pt x="1368194" y="244234"/>
                </a:lnTo>
                <a:lnTo>
                  <a:pt x="0" y="244234"/>
                </a:lnTo>
                <a:close/>
              </a:path>
            </a:pathLst>
          </a:custGeom>
          <a:solidFill>
            <a:srgbClr val="C3C0C3"/>
          </a:solidFill>
          <a:ln>
            <a:noFill/>
          </a:ln>
        </p:spPr>
      </p:sp>
      <p:pic>
        <p:nvPicPr>
          <p:cNvPr id="147" name="Google Shape;147;p5" title="IMG_2623.HEIC"/>
          <p:cNvPicPr preferRelativeResize="0"/>
          <p:nvPr/>
        </p:nvPicPr>
        <p:blipFill rotWithShape="1">
          <a:blip r:embed="rId5">
            <a:alphaModFix/>
          </a:blip>
          <a:srcRect b="0" l="15238" r="10173" t="0"/>
          <a:stretch/>
        </p:blipFill>
        <p:spPr>
          <a:xfrm>
            <a:off x="9669425" y="810400"/>
            <a:ext cx="8618573" cy="866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5" title="IMG_2634.HEIC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8700" y="5341650"/>
            <a:ext cx="6149074" cy="4611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"/>
          <p:cNvSpPr/>
          <p:nvPr/>
        </p:nvSpPr>
        <p:spPr>
          <a:xfrm>
            <a:off x="8189092" y="1028700"/>
            <a:ext cx="1909813" cy="606215"/>
          </a:xfrm>
          <a:custGeom>
            <a:rect b="b" l="l" r="r" t="t"/>
            <a:pathLst>
              <a:path extrusionOk="0" h="260799" w="821618">
                <a:moveTo>
                  <a:pt x="0" y="0"/>
                </a:moveTo>
                <a:lnTo>
                  <a:pt x="821618" y="0"/>
                </a:lnTo>
                <a:lnTo>
                  <a:pt x="821618" y="260799"/>
                </a:lnTo>
                <a:lnTo>
                  <a:pt x="0" y="260799"/>
                </a:lnTo>
                <a:close/>
              </a:path>
            </a:pathLst>
          </a:custGeom>
          <a:solidFill>
            <a:srgbClr val="FFDE59"/>
          </a:solidFill>
          <a:ln>
            <a:noFill/>
          </a:ln>
        </p:spPr>
      </p:sp>
      <p:sp>
        <p:nvSpPr>
          <p:cNvPr id="154" name="Google Shape;154;p6"/>
          <p:cNvSpPr/>
          <p:nvPr/>
        </p:nvSpPr>
        <p:spPr>
          <a:xfrm>
            <a:off x="10459046" y="7637466"/>
            <a:ext cx="1663246" cy="1663246"/>
          </a:xfrm>
          <a:custGeom>
            <a:rect b="b" l="l" r="r" t="t"/>
            <a:pathLst>
              <a:path extrusionOk="0" h="1663246" w="1663246">
                <a:moveTo>
                  <a:pt x="0" y="0"/>
                </a:moveTo>
                <a:lnTo>
                  <a:pt x="1663246" y="0"/>
                </a:lnTo>
                <a:lnTo>
                  <a:pt x="1663246" y="1663246"/>
                </a:lnTo>
                <a:lnTo>
                  <a:pt x="0" y="16632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5" name="Google Shape;155;p6"/>
          <p:cNvSpPr/>
          <p:nvPr/>
        </p:nvSpPr>
        <p:spPr>
          <a:xfrm>
            <a:off x="2888922" y="4976640"/>
            <a:ext cx="12531628" cy="12531628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000000">
              <a:alpha val="431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6"/>
          <p:cNvSpPr txBox="1"/>
          <p:nvPr/>
        </p:nvSpPr>
        <p:spPr>
          <a:xfrm>
            <a:off x="4179599" y="1982573"/>
            <a:ext cx="9950274" cy="7775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78"/>
              <a:buFont typeface="Arial"/>
              <a:buNone/>
            </a:pPr>
            <a:r>
              <a:rPr b="0" i="0" lang="en-US" sz="4778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社團活動照片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6" title="IMG_2614.HEIC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8150" y="3210900"/>
            <a:ext cx="8598098" cy="6448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6" title="IMG_2631.HEIC"/>
          <p:cNvPicPr preferRelativeResize="0"/>
          <p:nvPr/>
        </p:nvPicPr>
        <p:blipFill rotWithShape="1">
          <a:blip r:embed="rId5">
            <a:alphaModFix/>
          </a:blip>
          <a:srcRect b="0" l="31337" r="0" t="0"/>
          <a:stretch/>
        </p:blipFill>
        <p:spPr>
          <a:xfrm>
            <a:off x="12773697" y="3492338"/>
            <a:ext cx="4578801" cy="5001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"/>
          <p:cNvSpPr/>
          <p:nvPr/>
        </p:nvSpPr>
        <p:spPr>
          <a:xfrm>
            <a:off x="688120" y="708443"/>
            <a:ext cx="1663246" cy="1663246"/>
          </a:xfrm>
          <a:custGeom>
            <a:rect b="b" l="l" r="r" t="t"/>
            <a:pathLst>
              <a:path extrusionOk="0" h="1663246" w="1663246">
                <a:moveTo>
                  <a:pt x="0" y="0"/>
                </a:moveTo>
                <a:lnTo>
                  <a:pt x="1663247" y="0"/>
                </a:lnTo>
                <a:lnTo>
                  <a:pt x="1663247" y="1663247"/>
                </a:lnTo>
                <a:lnTo>
                  <a:pt x="0" y="16632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4" name="Google Shape;164;p7"/>
          <p:cNvSpPr/>
          <p:nvPr/>
        </p:nvSpPr>
        <p:spPr>
          <a:xfrm>
            <a:off x="7101153" y="2371708"/>
            <a:ext cx="12531628" cy="12531628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000000">
              <a:alpha val="431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Google Shape;165;p7" title="IMG_2608.HEIC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9075" y="1421949"/>
            <a:ext cx="7352177" cy="551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7" title="IMG_2609.HEIC"/>
          <p:cNvPicPr preferRelativeResize="0"/>
          <p:nvPr/>
        </p:nvPicPr>
        <p:blipFill rotWithShape="1">
          <a:blip r:embed="rId5">
            <a:alphaModFix/>
          </a:blip>
          <a:srcRect b="0" l="18932" r="22669" t="1302"/>
          <a:stretch/>
        </p:blipFill>
        <p:spPr>
          <a:xfrm>
            <a:off x="10480900" y="195338"/>
            <a:ext cx="7807099" cy="989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8"/>
          <p:cNvSpPr/>
          <p:nvPr/>
        </p:nvSpPr>
        <p:spPr>
          <a:xfrm>
            <a:off x="9459219" y="2825538"/>
            <a:ext cx="1663246" cy="1663246"/>
          </a:xfrm>
          <a:custGeom>
            <a:rect b="b" l="l" r="r" t="t"/>
            <a:pathLst>
              <a:path extrusionOk="0" h="1663246" w="1663246">
                <a:moveTo>
                  <a:pt x="0" y="0"/>
                </a:moveTo>
                <a:lnTo>
                  <a:pt x="1663247" y="0"/>
                </a:lnTo>
                <a:lnTo>
                  <a:pt x="1663247" y="1663246"/>
                </a:lnTo>
                <a:lnTo>
                  <a:pt x="0" y="16632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2" name="Google Shape;172;p8"/>
          <p:cNvSpPr/>
          <p:nvPr/>
        </p:nvSpPr>
        <p:spPr>
          <a:xfrm>
            <a:off x="4024066" y="-1753537"/>
            <a:ext cx="12533551" cy="12533551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000000">
              <a:alpha val="431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8" title="IMG_4832.HEIC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" y="900800"/>
            <a:ext cx="10175427" cy="7631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8" title="IMG_4842.HEIC"/>
          <p:cNvPicPr preferRelativeResize="0"/>
          <p:nvPr/>
        </p:nvPicPr>
        <p:blipFill rotWithShape="1">
          <a:blip r:embed="rId5">
            <a:alphaModFix/>
          </a:blip>
          <a:srcRect b="0" l="28154" r="15571" t="0"/>
          <a:stretch/>
        </p:blipFill>
        <p:spPr>
          <a:xfrm>
            <a:off x="11989925" y="2439113"/>
            <a:ext cx="5204726" cy="693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"/>
          <p:cNvSpPr/>
          <p:nvPr/>
        </p:nvSpPr>
        <p:spPr>
          <a:xfrm>
            <a:off x="197077" y="5704094"/>
            <a:ext cx="1663246" cy="1663246"/>
          </a:xfrm>
          <a:custGeom>
            <a:rect b="b" l="l" r="r" t="t"/>
            <a:pathLst>
              <a:path extrusionOk="0" h="1663246" w="1663246">
                <a:moveTo>
                  <a:pt x="0" y="0"/>
                </a:moveTo>
                <a:lnTo>
                  <a:pt x="1663246" y="0"/>
                </a:lnTo>
                <a:lnTo>
                  <a:pt x="1663246" y="1663247"/>
                </a:lnTo>
                <a:lnTo>
                  <a:pt x="0" y="16632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0" name="Google Shape;180;p9"/>
          <p:cNvSpPr/>
          <p:nvPr/>
        </p:nvSpPr>
        <p:spPr>
          <a:xfrm>
            <a:off x="4700045" y="-3767172"/>
            <a:ext cx="12531628" cy="12531628"/>
          </a:xfrm>
          <a:custGeom>
            <a:rect b="b" l="l" r="r" t="t"/>
            <a:pathLst>
              <a:path extrusionOk="0" h="1708150" w="170815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rgbClr val="000000">
              <a:alpha val="431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" name="Google Shape;181;p9" title="IMG_2622.HEIC"/>
          <p:cNvPicPr preferRelativeResize="0"/>
          <p:nvPr/>
        </p:nvPicPr>
        <p:blipFill rotWithShape="1">
          <a:blip r:embed="rId4">
            <a:alphaModFix/>
          </a:blip>
          <a:srcRect b="0" l="17471" r="20261" t="0"/>
          <a:stretch/>
        </p:blipFill>
        <p:spPr>
          <a:xfrm>
            <a:off x="1105575" y="573350"/>
            <a:ext cx="7474550" cy="900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9" title="IMG_2613.HEIC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49102" y="2424363"/>
            <a:ext cx="7251026" cy="5438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