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719800" cy="27539950"/>
  <p:notesSz cx="6858000" cy="9144000"/>
  <p:defaultTextStyle>
    <a:defPPr>
      <a:defRPr lang="zh-TW"/>
    </a:defPPr>
    <a:lvl1pPr marL="0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1pPr>
    <a:lvl2pPr marL="1110219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2pPr>
    <a:lvl3pPr marL="2220438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3pPr>
    <a:lvl4pPr marL="3330656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4pPr>
    <a:lvl5pPr marL="4440875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5pPr>
    <a:lvl6pPr marL="5551094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6pPr>
    <a:lvl7pPr marL="6661313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7pPr>
    <a:lvl8pPr marL="7771531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8pPr>
    <a:lvl9pPr marL="8881750" algn="l" defTabSz="2220438" rtl="0" eaLnBrk="1" latinLnBrk="0" hangingPunct="1">
      <a:defRPr sz="43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30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" y="-1"/>
            <a:ext cx="18679638" cy="275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3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71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1466247"/>
            <a:ext cx="4036457" cy="233388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1466247"/>
            <a:ext cx="11875373" cy="233388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125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15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6865871"/>
            <a:ext cx="16145828" cy="11455852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18430100"/>
            <a:ext cx="16145828" cy="6024362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57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7331237"/>
            <a:ext cx="7955915" cy="174738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7331237"/>
            <a:ext cx="7955915" cy="174738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03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466254"/>
            <a:ext cx="16145828" cy="53231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6751115"/>
            <a:ext cx="7919352" cy="3308617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10059732"/>
            <a:ext cx="7919352" cy="147963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6751115"/>
            <a:ext cx="7958353" cy="3308617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10059732"/>
            <a:ext cx="7958353" cy="147963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59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60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835997"/>
            <a:ext cx="6037623" cy="6425988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3965249"/>
            <a:ext cx="9476899" cy="19571214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8261985"/>
            <a:ext cx="6037623" cy="15306349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8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835997"/>
            <a:ext cx="6037623" cy="6425988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3965249"/>
            <a:ext cx="9476899" cy="19571214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8261985"/>
            <a:ext cx="6037623" cy="15306349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16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1466254"/>
            <a:ext cx="16145828" cy="5323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7331237"/>
            <a:ext cx="16145828" cy="17473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25525460"/>
            <a:ext cx="4211955" cy="1466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1D86-A619-4F2A-A94B-8BBA3CEC3400}" type="datetimeFigureOut">
              <a:rPr lang="zh-TW" altLang="en-US" smtClean="0"/>
              <a:t>2020/10/7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25525460"/>
            <a:ext cx="6317933" cy="1466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25525460"/>
            <a:ext cx="4211955" cy="1466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C4DC1-CB5F-499B-8CA8-4CFB7A6AF8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82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1727105"/>
            <a:ext cx="3729789" cy="4174532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4454" y="21582277"/>
            <a:ext cx="4229933" cy="35460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537284" y="1700020"/>
            <a:ext cx="15182516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zh-TW" altLang="zh-TW" sz="9600" b="1" kern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/>
                <a:cs typeface="Times New Roman"/>
              </a:rPr>
              <a:t>彰化縣</a:t>
            </a:r>
            <a:r>
              <a:rPr lang="zh-TW" altLang="en-US" sz="9600" b="1" kern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/>
                <a:cs typeface="Times New Roman"/>
              </a:rPr>
              <a:t>私立文興高中</a:t>
            </a:r>
            <a:endParaRPr lang="en-US" altLang="zh-TW" sz="9600" b="1" kern="1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altLang="zh-TW" sz="8000" b="1" kern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zh-TW" altLang="zh-TW" sz="8000" b="1" kern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/>
                <a:cs typeface="Times New Roman"/>
              </a:rPr>
              <a:t>學年度</a:t>
            </a:r>
            <a:r>
              <a:rPr lang="zh-TW" altLang="en-US" sz="8000" b="1" kern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/>
                <a:cs typeface="Times New Roman"/>
              </a:rPr>
              <a:t>彰化縣國語文競賽</a:t>
            </a:r>
            <a:endParaRPr lang="en-US" altLang="zh-TW" sz="8000" b="1" kern="1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en-US" sz="8000" b="1" kern="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/>
                <a:cs typeface="Times New Roman"/>
              </a:rPr>
              <a:t>成果豐碩</a:t>
            </a:r>
            <a:endParaRPr lang="zh-TW" altLang="zh-TW" sz="8000" b="1" kern="1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81263" y="5823287"/>
            <a:ext cx="1557349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國語演說   第三名   國二美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許方柔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735730" y="6849768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鄭伊秀老師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81263" y="7861881"/>
            <a:ext cx="1557349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國語演說   第四名   國一美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陳金源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735730" y="8888362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鄭伊秀老師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81263" y="9858938"/>
            <a:ext cx="1557349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閩南語演說   第四名 國三弘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黃詩芸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735730" y="10885419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林心怡老師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81263" y="11969040"/>
            <a:ext cx="1465016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國語朗讀   第三名 國三智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江育瑄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9735730" y="13043647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胡君蘭老師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81263" y="14154166"/>
            <a:ext cx="1557349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閩南語朗讀   第五名 國三敬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詹佩瑄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9735730" y="15228773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張孟芸老師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81263" y="16291166"/>
            <a:ext cx="1465016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字音字形   第四名 國二弘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方柏鈞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9735730" y="17341710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孟憲夫老師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81263" y="18349802"/>
            <a:ext cx="1465016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寫    字   第三名 國二智 </a:t>
            </a:r>
            <a:r>
              <a:rPr lang="zh-TW" altLang="en-US" sz="76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劉宏淥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9735730" y="19342710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張安君老師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95477" y="20423660"/>
            <a:ext cx="14496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 smtClean="0">
                <a:latin typeface="華康隸書體W7" panose="02010609010101010101" pitchFamily="49" charset="-120"/>
                <a:ea typeface="華康隸書體W7" panose="02010609010101010101" pitchFamily="49" charset="-120"/>
              </a:rPr>
              <a:t>作    文   第三名 國三敬 韓唯閔</a:t>
            </a:r>
            <a:endParaRPr lang="zh-TW" altLang="en-US" sz="7600" dirty="0">
              <a:latin typeface="華康隸書體W7" panose="02010609010101010101" pitchFamily="49" charset="-120"/>
              <a:ea typeface="華康隸書體W7" panose="02010609010101010101" pitchFamily="49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9096814" y="21437899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華康魏碑體" panose="02010609010101010101" pitchFamily="49" charset="-120"/>
                <a:ea typeface="華康魏碑體" panose="02010609010101010101" pitchFamily="49" charset="-120"/>
              </a:rPr>
              <a:t>感謝 張超群老師 指導</a:t>
            </a:r>
            <a:endParaRPr lang="zh-TW" altLang="en-US" sz="6600" dirty="0">
              <a:latin typeface="華康魏碑體" panose="02010609010101010101" pitchFamily="49" charset="-120"/>
              <a:ea typeface="華康魏碑體" panose="02010609010101010101" pitchFamily="49" charset="-120"/>
            </a:endParaRPr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760" y="22586603"/>
            <a:ext cx="1552575" cy="2133600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0224" y="22637712"/>
            <a:ext cx="1552575" cy="2133600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928" y="22637712"/>
            <a:ext cx="1552575" cy="2133600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982" y="22637712"/>
            <a:ext cx="1552575" cy="2133600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278" y="22640013"/>
            <a:ext cx="15525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7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121</Words>
  <Application>Microsoft Office PowerPoint</Application>
  <PresentationFormat>自訂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華康隸書體W7</vt:lpstr>
      <vt:lpstr>華康魏碑體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Chin-Nan Wann</dc:creator>
  <cp:lastModifiedBy>Chin-Nan Wann</cp:lastModifiedBy>
  <cp:revision>12</cp:revision>
  <dcterms:created xsi:type="dcterms:W3CDTF">2020-09-26T00:41:34Z</dcterms:created>
  <dcterms:modified xsi:type="dcterms:W3CDTF">2020-10-07T06:47:02Z</dcterms:modified>
</cp:coreProperties>
</file>