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91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5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66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95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5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49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4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78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1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80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7994-CD59-43B7-9DC6-34423DCFC3CD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2715-5D03-47A0-9BE8-9BC7EEDA8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8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97%A5%E6%9C%AC%E6%96%87%E5%8C%96" TargetMode="External"/><Relationship Id="rId3" Type="http://schemas.openxmlformats.org/officeDocument/2006/relationships/hyperlink" Target="https://zh.wikipedia.org/wiki/%E6%AD%A6%E5%A3%AB%E9%81%93" TargetMode="External"/><Relationship Id="rId7" Type="http://schemas.openxmlformats.org/officeDocument/2006/relationships/hyperlink" Target="https://zh.wikipedia.org/wiki/%E6%88%B0%E7%88%AD" TargetMode="External"/><Relationship Id="rId2" Type="http://schemas.openxmlformats.org/officeDocument/2006/relationships/hyperlink" Target="https://zh.wikipedia.org/wiki/%E6%97%A5%E6%9C%A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h.wikipedia.org/wiki/%E7%BE%8E%E5%9C%8B" TargetMode="External"/><Relationship Id="rId5" Type="http://schemas.openxmlformats.org/officeDocument/2006/relationships/hyperlink" Target="https://zh.wikipedia.org/wiki/%E6%98%8E%E6%B2%BB%E7%B6%AD%E6%96%B0" TargetMode="External"/><Relationship Id="rId4" Type="http://schemas.openxmlformats.org/officeDocument/2006/relationships/hyperlink" Target="https://zh.wikipedia.org/wiki/%E8%A5%BF%E5%8D%97%E6%88%B0%E7%88%AD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9F%BA%E5%8A%AA%C2%B7%E9%87%8C%E7%BB%B4%E6%96%AF" TargetMode="External"/><Relationship Id="rId3" Type="http://schemas.openxmlformats.org/officeDocument/2006/relationships/hyperlink" Target="https://zh.wikipedia.org/wiki/%E7%BE%8E%E5%9C%8B" TargetMode="External"/><Relationship Id="rId7" Type="http://schemas.openxmlformats.org/officeDocument/2006/relationships/hyperlink" Target="https://zh.wikipedia.org/wiki/%E5%BF%A0%E8%87%A3%E8%97%8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h.wikipedia.org/wiki/%E5%86%92%E9%99%A9%E7%89%87" TargetMode="External"/><Relationship Id="rId5" Type="http://schemas.openxmlformats.org/officeDocument/2006/relationships/hyperlink" Target="https://zh.wikipedia.org/wiki/%E5%A5%87%E5%B9%BB%E7%94%B5%E5%BD%B1" TargetMode="External"/><Relationship Id="rId4" Type="http://schemas.openxmlformats.org/officeDocument/2006/relationships/hyperlink" Target="https://zh.wikipedia.org/wiki/3D%E9%9B%BB%E5%BD%B1" TargetMode="External"/><Relationship Id="rId9" Type="http://schemas.openxmlformats.org/officeDocument/2006/relationships/hyperlink" Target="https://zh.wikipedia.org/wiki/%E8%B5%A4%E7%A9%97%E6%B5%AA%E5%A3%A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90%89%E5%8D%9C%E5%8A%9B%E5%B7%A5%E4%BD%9C%E5%AE%A4" TargetMode="External"/><Relationship Id="rId3" Type="http://schemas.openxmlformats.org/officeDocument/2006/relationships/hyperlink" Target="https://zh.wikipedia.org/wiki/%E6%97%A5%E6%9C%AC" TargetMode="External"/><Relationship Id="rId7" Type="http://schemas.openxmlformats.org/officeDocument/2006/relationships/hyperlink" Target="https://zh.wikipedia.org/wiki/%E8%A3%BD%E4%BD%9C%E5%A7%94%E5%93%A1%E6%9C%83%E6%96%B9%E5%BC%8F" TargetMode="External"/><Relationship Id="rId2" Type="http://schemas.openxmlformats.org/officeDocument/2006/relationships/hyperlink" Target="https://zh.wikipedia.org/wiki/%E6%97%A5%E8%AF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8%BF%BD%E9%80%90%E7%B9%81%E6%98%9F%E7%9A%84%E5%AD%A9%E5%AD%90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zh.wikipedia.org/wiki/%E5%8B%95%E7%95%AB%E9%9B%BB%E5%BD%B1" TargetMode="External"/><Relationship Id="rId10" Type="http://schemas.openxmlformats.org/officeDocument/2006/relationships/hyperlink" Target="#cite_note-Hochi-13"/><Relationship Id="rId4" Type="http://schemas.openxmlformats.org/officeDocument/2006/relationships/hyperlink" Target="https://zh.wikipedia.org/wiki/%E6%96%B0%E6%B5%B7%E8%AF%9A" TargetMode="External"/><Relationship Id="rId9" Type="http://schemas.openxmlformats.org/officeDocument/2006/relationships/hyperlink" Target="https://zh.wikipedia.org/wiki/%E9%8C%AB%E5%88%87%E6%96%AF%E5%BD%B1%E5%B1%9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8B%B1%E6%96%87" TargetMode="External"/><Relationship Id="rId3" Type="http://schemas.openxmlformats.org/officeDocument/2006/relationships/hyperlink" Target="https://zh.wikipedia.org/wiki/%E4%B8%AD%E5%9C%8B" TargetMode="External"/><Relationship Id="rId7" Type="http://schemas.openxmlformats.org/officeDocument/2006/relationships/hyperlink" Target="https://zh.wikipedia.org/w/index.php?title=%E4%BA%9E%E7%91%9F%C2%B7%E9%AB%98%E7%99%BB&amp;action=edit&amp;redlink=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BE%8E%E5%9C%8B" TargetMode="External"/><Relationship Id="rId11" Type="http://schemas.openxmlformats.org/officeDocument/2006/relationships/hyperlink" Target="https://zh.wikipedia.org/wiki/%E6%97%A5%E6%9C%AC" TargetMode="External"/><Relationship Id="rId5" Type="http://schemas.openxmlformats.org/officeDocument/2006/relationships/hyperlink" Target="https://zh.wikipedia.org/wiki/%E7%AB%A0%E5%AD%90%E6%80%A1" TargetMode="External"/><Relationship Id="rId10" Type="http://schemas.openxmlformats.org/officeDocument/2006/relationships/hyperlink" Target="https://zh.wikipedia.org/wiki/%E4%B8%80%E5%80%8B%E8%97%9D%E5%A6%93%E7%9A%84%E5%9B%9E%E6%86%B6" TargetMode="External"/><Relationship Id="rId4" Type="http://schemas.openxmlformats.org/officeDocument/2006/relationships/hyperlink" Target="https://zh.wikipedia.org/wiki/%E6%BC%94%E5%93%A1" TargetMode="External"/><Relationship Id="rId9" Type="http://schemas.openxmlformats.org/officeDocument/2006/relationships/hyperlink" Target="https://zh.wikipedia.org/wiki/%E5%B0%8F%E8%AA%A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720080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學年度文興高中  日本文化社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488832" cy="50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120681" y="5784771"/>
            <a:ext cx="255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黃信雄老師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社長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張子勤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副社長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鐘思栩</a:t>
            </a:r>
          </a:p>
        </p:txBody>
      </p:sp>
    </p:spTree>
    <p:extLst>
      <p:ext uri="{BB962C8B-B14F-4D97-AF65-F5344CB8AC3E}">
        <p14:creationId xmlns:p14="http://schemas.microsoft.com/office/powerpoint/2010/main" val="326541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優良心得作品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4956" y="241451"/>
            <a:ext cx="5614091" cy="7488833"/>
          </a:xfrm>
        </p:spPr>
      </p:pic>
    </p:spTree>
    <p:extLst>
      <p:ext uri="{BB962C8B-B14F-4D97-AF65-F5344CB8AC3E}">
        <p14:creationId xmlns:p14="http://schemas.microsoft.com/office/powerpoint/2010/main" val="250616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優良心得作品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4892" y="457477"/>
            <a:ext cx="5290201" cy="7056784"/>
          </a:xfrm>
        </p:spPr>
      </p:pic>
    </p:spTree>
    <p:extLst>
      <p:ext uri="{BB962C8B-B14F-4D97-AF65-F5344CB8AC3E}">
        <p14:creationId xmlns:p14="http://schemas.microsoft.com/office/powerpoint/2010/main" val="11335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70C0"/>
                </a:solidFill>
                <a:latin typeface="華康布丁體W7" pitchFamily="81" charset="-120"/>
                <a:ea typeface="華康布丁體W7" pitchFamily="81" charset="-120"/>
              </a:rPr>
              <a:t>日本文化社</a:t>
            </a:r>
            <a:endParaRPr lang="zh-TW" altLang="en-US" sz="6000" dirty="0">
              <a:solidFill>
                <a:srgbClr val="0070C0"/>
              </a:solidFill>
              <a:latin typeface="華康布丁體W7" pitchFamily="81" charset="-120"/>
              <a:ea typeface="華康布丁體W7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8800" dirty="0" smtClean="0">
                <a:solidFill>
                  <a:srgbClr val="00B050"/>
                </a:solidFill>
                <a:latin typeface="華康少女文字W7" pitchFamily="81" charset="-120"/>
                <a:ea typeface="華康少女文字W7" pitchFamily="81" charset="-120"/>
              </a:rPr>
              <a:t>歡迎您加入</a:t>
            </a:r>
            <a:endParaRPr lang="zh-TW" altLang="en-US" sz="8800" dirty="0">
              <a:solidFill>
                <a:srgbClr val="00B050"/>
              </a:solidFill>
              <a:latin typeface="華康少女文字W7" pitchFamily="81" charset="-120"/>
              <a:ea typeface="華康少女文字W7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78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spc="1000" dirty="0" smtClean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活動流程</a:t>
            </a:r>
            <a:endParaRPr lang="zh-TW" altLang="en-US" sz="6000" spc="1000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" y="2348706"/>
            <a:ext cx="4416723" cy="3312542"/>
          </a:xfrm>
        </p:spPr>
      </p:pic>
      <p:pic>
        <p:nvPicPr>
          <p:cNvPr id="14" name="內容版面配置區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348706"/>
            <a:ext cx="4416723" cy="3312542"/>
          </a:xfrm>
        </p:spPr>
      </p:pic>
    </p:spTree>
    <p:extLst>
      <p:ext uri="{BB962C8B-B14F-4D97-AF65-F5344CB8AC3E}">
        <p14:creationId xmlns:p14="http://schemas.microsoft.com/office/powerpoint/2010/main" val="1788079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末代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武士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末代武士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》主要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2" action="ppaction://hlinkfile" tooltip="日本"/>
              </a:rPr>
              <a:t>日本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傳統的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3" action="ppaction://hlinkfile" tooltip="武士道"/>
              </a:rPr>
              <a:t>武士道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精神，以1876年－1877年中的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4" action="ppaction://hlinkfile" tooltip="西南戰爭"/>
              </a:rPr>
              <a:t>西南戰爭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5" action="ppaction://hlinkfile" tooltip="明治維新"/>
              </a:rPr>
              <a:t>明治維新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作為背景。故事描述一個前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6" action="ppaction://hlinkfile" tooltip="美國"/>
              </a:rPr>
              <a:t>美國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軍人，到日本助明治新政而組建的日本新軍做教官，在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7" action="ppaction://hlinkfile" tooltip="戰爭"/>
              </a:rPr>
              <a:t>戰爭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途中被俘，慢慢被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8" action="ppaction://hlinkfile" tooltip="日本文化"/>
              </a:rPr>
              <a:t>日本傳統文化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所吸引。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ws2\Desktop\2942467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6207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272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日本浪人傳奇</a:t>
            </a:r>
            <a:endParaRPr lang="zh-TW" altLang="en-US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384376" cy="4724027"/>
          </a:xfrm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384376" cy="4724027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浪人47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》（英語：</a:t>
            </a:r>
            <a:r>
              <a:rPr lang="zh-TW" altLang="zh-TW" b="1" i="1" dirty="0">
                <a:latin typeface="標楷體" pitchFamily="65" charset="-120"/>
                <a:ea typeface="標楷體" pitchFamily="65" charset="-120"/>
              </a:rPr>
              <a:t>47 Ronin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）是一部於2013年上映的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3" action="ppaction://hlinkfile" tooltip="美國"/>
              </a:rPr>
              <a:t>美國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4" action="ppaction://hlinkfile" tooltip="3D電影"/>
              </a:rPr>
              <a:t>3D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5" action="ppaction://hlinkfile" tooltip="奇幻電影"/>
              </a:rPr>
              <a:t>奇幻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6" action="ppaction://hlinkfile" tooltip="冒險片"/>
              </a:rPr>
              <a:t>冒險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電影，改編自日本歷史故事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7" action="ppaction://hlinkfile" tooltip="忠臣藏"/>
              </a:rPr>
              <a:t>忠臣藏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。劇情圍繞著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8" action="ppaction://hlinkfile" tooltip="基努·李維"/>
              </a:rPr>
              <a:t>基努·李維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飾演的混血浪人魁和47名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9" action="ppaction://hlinkfile" tooltip="赤穗浪士"/>
              </a:rPr>
              <a:t>赤穗浪士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展開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018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酷寶：魔弦傳說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你何時才能畫下美好句點？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041775" cy="453650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首先，在整個故事的架構上，其實是很緊湊且有些生硬，畢竟依照我長期看動漫的觀點，這樣的內容去擴充說好，用一個季番的形式去陳述與表現，絕對會比這院線的故事表現還要好很多；在角色的設計與形象上，個人都覺得滿討喜的，外加如此誘人的配音陣容，讓我深深投入在整個角色的探險上。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024336" cy="4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92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日本動畫介紹</a:t>
            </a:r>
            <a:endParaRPr lang="zh-TW" altLang="en-US" sz="6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你的名字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》（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2" action="ppaction://hlinkfile" tooltip="日語"/>
              </a:rPr>
              <a:t>日語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ja-JP" altLang="zh-TW" dirty="0">
                <a:latin typeface="標楷體" pitchFamily="65" charset="-120"/>
                <a:ea typeface="標楷體" pitchFamily="65" charset="-120"/>
              </a:rPr>
              <a:t>君の名は。 -your name.-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，英語：</a:t>
            </a:r>
            <a:r>
              <a:rPr lang="zh-TW" altLang="zh-TW" i="1" dirty="0">
                <a:latin typeface="標楷體" pitchFamily="65" charset="-120"/>
                <a:ea typeface="標楷體" pitchFamily="65" charset="-120"/>
              </a:rPr>
              <a:t>Your </a:t>
            </a:r>
            <a:r>
              <a:rPr lang="zh-TW" altLang="zh-TW" i="1" dirty="0" smtClean="0">
                <a:latin typeface="標楷體" pitchFamily="65" charset="-120"/>
                <a:ea typeface="標楷體" pitchFamily="65" charset="-120"/>
              </a:rPr>
              <a:t>Name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3" action="ppaction://hlinkfile" tooltip="日本"/>
              </a:rPr>
              <a:t>日本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動畫家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4" action="ppaction://hlinkfile" tooltip="新海誠"/>
              </a:rPr>
              <a:t>新海誠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編劇與執導、於2016年8月26日上映的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hlinkClick r:id="rId5" action="ppaction://hlinkfile" tooltip="動畫電影"/>
              </a:rPr>
              <a:t>動畫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5" action="ppaction://hlinkfile" tooltip="動畫電影"/>
              </a:rPr>
              <a:t>電影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本作是新海誠繼《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6" action="ppaction://hlinkfile" tooltip="追逐繁星的孩子"/>
              </a:rPr>
              <a:t>追逐繁星的孩子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》後第二次採用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7" action="ppaction://hlinkfile" tooltip="製作委員會方式"/>
              </a:rPr>
              <a:t>製作委員會方式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的作品。該片上映後連霸日本數週票房冠軍，是目前唯一除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8" action="ppaction://hlinkfile" tooltip="吉卜力工作室"/>
              </a:rPr>
              <a:t>吉卜力工作室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作品以外超越百億日圓票房的日本動畫電影，並獲得西班牙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9" action="ppaction://hlinkfile" tooltip="錫切斯影展"/>
              </a:rPr>
              <a:t>錫切斯影展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最佳動畫長片獎等電影獎榮譽</a:t>
            </a:r>
            <a:r>
              <a:rPr lang="zh-TW" altLang="zh-TW" baseline="30000" dirty="0" smtClean="0">
                <a:latin typeface="標楷體" pitchFamily="65" charset="-120"/>
                <a:ea typeface="標楷體" pitchFamily="65" charset="-120"/>
                <a:hlinkClick r:id="rId10" action="ppaction://hlinkfile"/>
              </a:rPr>
              <a:t>[7]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2050" name="Picture 2" descr="C:\Users\ws2\Desktop\Your_name_poste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1" y="1484784"/>
            <a:ext cx="34163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82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搭郵輪遊日本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87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305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日本藝妓文化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1173"/>
            <a:ext cx="3528392" cy="4939749"/>
          </a:xfr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429143" y="1412776"/>
            <a:ext cx="4258816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藝伎回憶錄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》（英語：</a:t>
            </a:r>
            <a:r>
              <a:rPr lang="zh-TW" altLang="zh-TW" i="1" dirty="0" smtClean="0">
                <a:latin typeface="標楷體" pitchFamily="65" charset="-120"/>
                <a:ea typeface="標楷體" pitchFamily="65" charset="-120"/>
              </a:rPr>
              <a:t>Memoirs of a Geisha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），是一部2005年上映的電影，由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3" action="ppaction://hlinkfile" tooltip="中國"/>
              </a:rPr>
              <a:t>中國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4" action="ppaction://hlinkfile" tooltip="演員"/>
              </a:rPr>
              <a:t>演員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5" action="ppaction://hlinkfile" tooltip="章子怡"/>
              </a:rPr>
              <a:t>章子怡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主演，改編自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6" action="ppaction://hlinkfile" tooltip="美國"/>
              </a:rPr>
              <a:t>美國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作家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7" action="ppaction://hlinkfile" tooltip="亞瑟·高登（頁面不存在）"/>
              </a:rPr>
              <a:t>亞瑟·高登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（Arthur Golden）於1997年出版的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8" action="ppaction://hlinkfile" tooltip="英文"/>
              </a:rPr>
              <a:t>英文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9" action="ppaction://hlinkfile" tooltip="小說"/>
              </a:rPr>
              <a:t>小說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10" action="ppaction://hlinkfile" tooltip="一個藝妓的回憶"/>
              </a:rPr>
              <a:t>一個藝妓的回憶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》。該片在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11" action="ppaction://hlinkfile" tooltip="日本"/>
              </a:rPr>
              <a:t>日本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以《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SAYURI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》之名上映，即主人翁之藝名「小百合」。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874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優良心得作品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4921" y="404299"/>
            <a:ext cx="5506127" cy="7344816"/>
          </a:xfrm>
        </p:spPr>
      </p:pic>
    </p:spTree>
    <p:extLst>
      <p:ext uri="{BB962C8B-B14F-4D97-AF65-F5344CB8AC3E}">
        <p14:creationId xmlns:p14="http://schemas.microsoft.com/office/powerpoint/2010/main" val="928798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479</Words>
  <Application>Microsoft Office PowerPoint</Application>
  <PresentationFormat>如螢幕大小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105學年度文興高中  日本文化社</vt:lpstr>
      <vt:lpstr>活動流程</vt:lpstr>
      <vt:lpstr>末代武士</vt:lpstr>
      <vt:lpstr>日本浪人傳奇</vt:lpstr>
      <vt:lpstr>《酷寶：魔弦傳說》  你何時才能畫下美好句點？</vt:lpstr>
      <vt:lpstr>日本動畫介紹</vt:lpstr>
      <vt:lpstr>搭郵輪遊日本</vt:lpstr>
      <vt:lpstr>日本藝妓文化</vt:lpstr>
      <vt:lpstr>優良心得作品</vt:lpstr>
      <vt:lpstr>優良心得作品</vt:lpstr>
      <vt:lpstr>優良心得作品</vt:lpstr>
      <vt:lpstr>日本文化社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文興  日本文化社</dc:title>
  <dc:creator>User</dc:creator>
  <cp:lastModifiedBy>ws</cp:lastModifiedBy>
  <cp:revision>17</cp:revision>
  <dcterms:created xsi:type="dcterms:W3CDTF">2017-06-05T10:26:28Z</dcterms:created>
  <dcterms:modified xsi:type="dcterms:W3CDTF">2017-06-07T04:51:03Z</dcterms:modified>
</cp:coreProperties>
</file>