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1" r:id="rId2"/>
    <p:sldId id="257" r:id="rId3"/>
    <p:sldId id="282" r:id="rId4"/>
    <p:sldId id="283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F74"/>
    <a:srgbClr val="F6D351"/>
    <a:srgbClr val="380B2D"/>
    <a:srgbClr val="FF4343"/>
    <a:srgbClr val="5F76FF"/>
    <a:srgbClr val="0F054C"/>
    <a:srgbClr val="B0F3F9"/>
    <a:srgbClr val="F2DC6D"/>
    <a:srgbClr val="FFFFF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6314" autoAdjust="0"/>
  </p:normalViewPr>
  <p:slideViewPr>
    <p:cSldViewPr snapToGrid="0">
      <p:cViewPr varScale="1">
        <p:scale>
          <a:sx n="64" d="100"/>
          <a:sy n="64" d="100"/>
        </p:scale>
        <p:origin x="87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95469-8054-4D37-B10D-371D3A83AD73}" type="datetimeFigureOut">
              <a:rPr lang="zh-CN" altLang="en-US" smtClean="0"/>
              <a:t>2021/9/11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DF439-EB9C-44A7-878D-13F662F8A2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241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5583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DF439-EB9C-44A7-878D-13F662F8A22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4188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AD8240-3148-4746-BA4B-7B32B016B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51CC32A-496B-42D5-8EC6-30D10EB5C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F25E7C-B1D9-4999-8D1F-ED84C4EE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8A7BBD-E847-449A-AA53-B3DBD3F5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910074-A50B-4F6C-9D3A-997C1681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35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6F3415-0A6E-4DE3-88B2-28E30208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E31FD0E-70F4-4FE8-BC80-B6DA28E8B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527977-21C6-4B35-81A1-E9ACD684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0C14C7-634C-47F0-B111-6D43CB09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7A43F5-75A1-4409-ADD1-D790DF59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693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5EA7536-D96F-400A-84FA-EE0431868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D80802C-D1E2-4C80-BE8C-D027A1D80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5BE6F8-219E-413C-B399-2A6399D6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79AEE5-26EE-4C85-8E5E-E8601177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C8C42C-BCED-4376-A8E1-FBA47CCF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A85526C-BB76-4590-B86E-39951DF37361}"/>
              </a:ext>
            </a:extLst>
          </p:cNvPr>
          <p:cNvSpPr txBox="1"/>
          <p:nvPr userDrawn="1"/>
        </p:nvSpPr>
        <p:spPr>
          <a:xfrm>
            <a:off x="4218316" y="3678129"/>
            <a:ext cx="5503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该作品版权为熊猫办公所有，请勿盗版，否则我们将按照</a:t>
            </a:r>
            <a:r>
              <a:rPr lang="en-US" altLang="zh-CN" dirty="0">
                <a:solidFill>
                  <a:schemeClr val="bg1"/>
                </a:solidFill>
                <a:effectLst/>
              </a:rPr>
              <a:t>《</a:t>
            </a:r>
            <a:r>
              <a:rPr lang="zh-CN" altLang="en-US" dirty="0">
                <a:solidFill>
                  <a:schemeClr val="bg1"/>
                </a:solidFill>
                <a:effectLst/>
              </a:rPr>
              <a:t>中华人民共和国著作权法</a:t>
            </a:r>
            <a:r>
              <a:rPr lang="en-US" altLang="zh-CN" dirty="0">
                <a:solidFill>
                  <a:schemeClr val="bg1"/>
                </a:solidFill>
                <a:effectLst/>
              </a:rPr>
              <a:t>》</a:t>
            </a:r>
            <a:r>
              <a:rPr lang="zh-CN" altLang="en-US" dirty="0">
                <a:solidFill>
                  <a:schemeClr val="bg1"/>
                </a:solidFill>
                <a:effectLst/>
              </a:rPr>
              <a:t>进行维权工作。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712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403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:blinds/>
      </p:transition>
    </mc:Choice>
    <mc:Fallback xmlns="">
      <p:transition spd="slow" advTm="0">
        <p:blinds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C06C8B-3FFA-465E-BBD4-66F625EA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D2C06C-38E0-4052-90C3-34D76C49C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14FF9F-64CF-48F0-9865-817A3C67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DFB08F-E192-48E0-9032-C1389CE0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655902-398F-4442-BFD8-731BAF5A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14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CA5E3A-4A41-4F73-A3A1-EC72B090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29AFC29-6332-4492-9285-A0418B56B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A3F6DF-3B49-481C-8199-D371B240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98FB59-4AA8-45EA-9B9E-82D9B84B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B2A394-124D-4F37-9BD3-DD17561A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00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5F11B9-A495-4E50-B767-C28445DE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E66B8F-31CE-4C4A-BA93-E9868EAF5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70A5FB8-642F-4221-8862-0F7DC55D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462E781-5F45-47EB-85D1-75BCC226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2021/9/11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E229F42-3063-4EC2-A927-2B503755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99879A-EFE9-4C35-8BC8-83B21551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742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999036-B6F6-4846-9EBC-2D1E2101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601D12E-4C54-40ED-BAD5-EA824CE6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456FEA-986E-44D7-8675-9006DB4F6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C4BD64E-F292-41EA-A7CE-2DC890263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E11F10-D94A-4C55-9672-1DE9FA8F6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93CE2B1-BCED-4AF2-9798-454A9C47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2021/9/11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7E462DE-4C04-437B-9047-D94E6CB3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43BDB45-E029-4677-94CB-8A1A3DFA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815735" y="6429050"/>
            <a:ext cx="9662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377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41ED8-8C3F-4EB3-92C5-33A0EAF4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E4D1BAF-403B-4803-86C6-1E3AD3AB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2021/9/11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2AA558D-D833-4A3D-AAC9-04655BB3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EE9AE99-6EBB-4793-8E85-3D8E148B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34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9222988-F7A5-40D8-93C2-FFC76DD6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2021/9/11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09A7AB5-A93E-4BB9-B456-29E36D7D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6456C9-71B0-4254-B323-89F5CF60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63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CD1FAB-B226-4561-BB40-89468751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FEEBC1-5908-46CD-8BE4-D21430F3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0A38BA2-129C-4C83-91E4-70AE5F4B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7F831B-A5D5-4402-B859-E8CC69FF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2021/9/11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431C191-134A-47F1-A55C-C841FFD6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D292E3-562D-4157-963D-FA5B17C5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33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576ED4-9A28-4464-992D-FC79EF3E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9F03FEC-A4CC-4EAF-8556-78DF6C6E3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19E19BE-2FE5-436F-9DEC-0CF409025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6F6EAA-3DF6-4EA4-9068-AEE5F78E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2021/9/11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26C1105-777B-4977-97DA-DF5E17BD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A560B3E-6416-47DC-A8AE-3951B072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28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429047F-5DE1-40DA-AC24-00876ED9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2D65A70-6F68-4B83-92A0-6D80F28C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1EB68C-B904-4D82-949D-22E3B851D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/>
              <a:t>2021/9/11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6AE24F-59F4-4360-AE82-7A8125C36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A32B3F-6528-4220-A583-FE0D75546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31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图片 2">
            <a:extLst>
              <a:ext uri="{FF2B5EF4-FFF2-40B4-BE49-F238E27FC236}">
                <a16:creationId xmlns:a16="http://schemas.microsoft.com/office/drawing/2014/main" id="{2311DEE8-0935-4034-A130-0688A143693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3161" y="363893"/>
            <a:ext cx="11066520" cy="6167536"/>
          </a:xfrm>
          <a:prstGeom prst="rect">
            <a:avLst/>
          </a:prstGeom>
        </p:spPr>
      </p:pic>
      <p:grpSp>
        <p:nvGrpSpPr>
          <p:cNvPr id="52" name="组合 51">
            <a:extLst>
              <a:ext uri="{FF2B5EF4-FFF2-40B4-BE49-F238E27FC236}">
                <a16:creationId xmlns:a16="http://schemas.microsoft.com/office/drawing/2014/main" id="{0724A65E-B5BC-4534-81D0-8D9AE4B41F13}"/>
              </a:ext>
            </a:extLst>
          </p:cNvPr>
          <p:cNvGrpSpPr/>
          <p:nvPr/>
        </p:nvGrpSpPr>
        <p:grpSpPr>
          <a:xfrm>
            <a:off x="809318" y="817678"/>
            <a:ext cx="12605619" cy="6438627"/>
            <a:chOff x="794328" y="674255"/>
            <a:chExt cx="12605619" cy="6438627"/>
          </a:xfrm>
        </p:grpSpPr>
        <p:sp>
          <p:nvSpPr>
            <p:cNvPr id="53" name="矩形: 圆角 52">
              <a:extLst>
                <a:ext uri="{FF2B5EF4-FFF2-40B4-BE49-F238E27FC236}">
                  <a16:creationId xmlns:a16="http://schemas.microsoft.com/office/drawing/2014/main" id="{40896A25-193C-4824-A07D-11D052AE7F1D}"/>
                </a:ext>
              </a:extLst>
            </p:cNvPr>
            <p:cNvSpPr/>
            <p:nvPr/>
          </p:nvSpPr>
          <p:spPr>
            <a:xfrm>
              <a:off x="794328" y="674255"/>
              <a:ext cx="10538691" cy="5421745"/>
            </a:xfrm>
            <a:prstGeom prst="roundRect">
              <a:avLst/>
            </a:prstGeom>
            <a:noFill/>
            <a:ln w="57150">
              <a:solidFill>
                <a:srgbClr val="380B2D"/>
              </a:solidFill>
            </a:ln>
            <a:effectLst>
              <a:outerShdw blurRad="63500" sx="102000" sy="102000" algn="ctr" rotWithShape="0">
                <a:srgbClr val="380B2D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80B2D"/>
                </a:solidFill>
                <a:cs typeface="+mn-ea"/>
                <a:sym typeface="+mn-lt"/>
              </a:endParaRPr>
            </a:p>
          </p:txBody>
        </p:sp>
        <p:pic>
          <p:nvPicPr>
            <p:cNvPr id="55" name="图片 54">
              <a:extLst>
                <a:ext uri="{FF2B5EF4-FFF2-40B4-BE49-F238E27FC236}">
                  <a16:creationId xmlns:a16="http://schemas.microsoft.com/office/drawing/2014/main" id="{21203E41-3021-4F1D-AFD0-C01D130C5B3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5771833">
              <a:off x="9482187" y="3195123"/>
              <a:ext cx="977519" cy="6858000"/>
            </a:xfrm>
            <a:prstGeom prst="rect">
              <a:avLst/>
            </a:prstGeom>
          </p:spPr>
        </p:pic>
      </p:grpSp>
      <p:sp>
        <p:nvSpPr>
          <p:cNvPr id="19" name="文字方塊 18"/>
          <p:cNvSpPr txBox="1"/>
          <p:nvPr/>
        </p:nvSpPr>
        <p:spPr>
          <a:xfrm>
            <a:off x="-803564" y="882656"/>
            <a:ext cx="77585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/>
              <a:t>吉他基礎社</a:t>
            </a:r>
            <a:br>
              <a:rPr lang="en-US" altLang="zh-TW" sz="4000" dirty="0"/>
            </a:br>
            <a:br>
              <a:rPr lang="en-US" altLang="zh-TW" sz="4000" dirty="0"/>
            </a:br>
            <a:r>
              <a:rPr lang="zh-TW" altLang="en-US" sz="4000" dirty="0"/>
              <a:t>社團老師</a:t>
            </a:r>
            <a:r>
              <a:rPr lang="en-US" altLang="zh-TW" sz="4000" dirty="0"/>
              <a:t>-</a:t>
            </a:r>
            <a:r>
              <a:rPr lang="zh-TW" altLang="en-US" sz="4000" dirty="0"/>
              <a:t>黃建懷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2A7CF50B-FDBA-4D13-A006-6617D8CDBE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781" y="817678"/>
            <a:ext cx="3619973" cy="5421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9558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2311DEE8-0935-4034-A130-0688A143693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3161" y="363893"/>
            <a:ext cx="11066520" cy="616753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2B7BFB3-5577-47D9-B47B-5D23273B391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04" y="0"/>
            <a:ext cx="478757" cy="6858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E8C9B3B1-71F8-4924-BB42-450986F49C7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315" y="-209939"/>
            <a:ext cx="4769048" cy="78377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F181CDA-E266-4EA1-ABE1-5A8283328C3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61377" y="-81478"/>
            <a:ext cx="977519" cy="6858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8032F766-534B-4CAD-A4BC-0888A38A4DC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5884596">
            <a:off x="7603213" y="-2855168"/>
            <a:ext cx="977519" cy="685800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246909" y="1112523"/>
            <a:ext cx="39762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/>
              <a:t>社團課程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5896649" y="4705636"/>
            <a:ext cx="5264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/>
              <a:t>老師上課方式很活潑有趣，使用數位音樂來幫助學生練習，訓練每個人都可以自己組樂團</a:t>
            </a: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F1B1C29F-346F-4CEA-97C3-4078965D32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2" y="779248"/>
            <a:ext cx="5933363" cy="37444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6926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2311DEE8-0935-4034-A130-0688A143693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0606" y="62761"/>
            <a:ext cx="11066520" cy="616753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2B7BFB3-5577-47D9-B47B-5D23273B391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04" y="0"/>
            <a:ext cx="478757" cy="6858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E8C9B3B1-71F8-4924-BB42-450986F49C7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315" y="-209939"/>
            <a:ext cx="4769048" cy="78377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F181CDA-E266-4EA1-ABE1-5A8283328C3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61377" y="-81478"/>
            <a:ext cx="977519" cy="6858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8032F766-534B-4CAD-A4BC-0888A38A4D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5884596">
            <a:off x="7603213" y="-2855168"/>
            <a:ext cx="977519" cy="685800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246909" y="1112523"/>
            <a:ext cx="39762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/>
              <a:t>社團課程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5629791" y="4562477"/>
            <a:ext cx="5264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/>
              <a:t>學生認真彈奏，勇於表達對音樂的熱情，分組練習彈奏增加上台表演的魅力</a:t>
            </a: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43FAD1E8-A36A-4E9F-88C8-3819A1D869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164" y="185009"/>
            <a:ext cx="6102610" cy="4222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9600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2311DEE8-0935-4034-A130-0688A143693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3161" y="363893"/>
            <a:ext cx="11066520" cy="616753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2B7BFB3-5577-47D9-B47B-5D23273B391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04" y="0"/>
            <a:ext cx="478757" cy="6858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E8C9B3B1-71F8-4924-BB42-450986F49C7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315" y="-209939"/>
            <a:ext cx="4769048" cy="78377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B7E68E6-62D2-4EBF-9E40-83B60051048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6"/>
          <a:stretch/>
        </p:blipFill>
        <p:spPr>
          <a:xfrm>
            <a:off x="3460781" y="5654304"/>
            <a:ext cx="9602749" cy="112221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F181CDA-E266-4EA1-ABE1-5A8283328C3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61377" y="-81478"/>
            <a:ext cx="977519" cy="6858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8032F766-534B-4CAD-A4BC-0888A38A4D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5884596">
            <a:off x="7603213" y="-2855168"/>
            <a:ext cx="977519" cy="685800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246909" y="1112523"/>
            <a:ext cx="39762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/>
              <a:t>社團課程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5896649" y="4844168"/>
            <a:ext cx="5264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/>
              <a:t>上課之樂趣</a:t>
            </a:r>
            <a:endParaRPr lang="en-US" altLang="zh-TW" sz="2800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06D016C-1664-4224-9E3F-A6E312DF4A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209" y="573832"/>
            <a:ext cx="6173969" cy="42454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26214969"/>
      </p:ext>
    </p:extLst>
  </p:cSld>
  <p:clrMapOvr>
    <a:masterClrMapping/>
  </p:clrMapOvr>
</p:sld>
</file>

<file path=ppt/theme/theme1.xml><?xml version="1.0" encoding="utf-8"?>
<a:theme xmlns:a="http://schemas.openxmlformats.org/drawingml/2006/main" name="第一PPT，www.1ppt.com​">
  <a:themeElements>
    <a:clrScheme name="自定义 13">
      <a:dk1>
        <a:srgbClr val="171616"/>
      </a:dk1>
      <a:lt1>
        <a:sysClr val="window" lastClr="FFFFFF"/>
      </a:lt1>
      <a:dk2>
        <a:srgbClr val="171616"/>
      </a:dk2>
      <a:lt2>
        <a:srgbClr val="FFFFFF"/>
      </a:lt2>
      <a:accent1>
        <a:srgbClr val="F6D351"/>
      </a:accent1>
      <a:accent2>
        <a:srgbClr val="FBDF74"/>
      </a:accent2>
      <a:accent3>
        <a:srgbClr val="F6D351"/>
      </a:accent3>
      <a:accent4>
        <a:srgbClr val="FBDF74"/>
      </a:accent4>
      <a:accent5>
        <a:srgbClr val="F6D351"/>
      </a:accent5>
      <a:accent6>
        <a:srgbClr val="FBDF74"/>
      </a:accent6>
      <a:hlink>
        <a:srgbClr val="F6D351"/>
      </a:hlink>
      <a:folHlink>
        <a:srgbClr val="FBDF74"/>
      </a:folHlink>
    </a:clrScheme>
    <a:fontScheme name="3qafn0ak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62</Words>
  <Application>Microsoft Office PowerPoint</Application>
  <PresentationFormat>寬螢幕</PresentationFormat>
  <Paragraphs>9</Paragraphs>
  <Slides>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等线</vt:lpstr>
      <vt:lpstr>微软雅黑</vt:lpstr>
      <vt:lpstr>Arial</vt:lpstr>
      <vt:lpstr>Calibri</vt:lpstr>
      <vt:lpstr>第一PPT，www.1ppt.com​</vt:lpstr>
      <vt:lpstr>PowerPoint 簡報</vt:lpstr>
      <vt:lpstr>PowerPoint 簡報</vt:lpstr>
      <vt:lpstr>PowerPoint 簡報</vt:lpstr>
      <vt:lpstr>PowerPoint 簡報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mbe音乐</dc:title>
  <dc:creator>第一PPT</dc:creator>
  <cp:keywords>www.1ppt.com</cp:keywords>
  <dc:description>www.1ppt.com</dc:description>
  <cp:lastModifiedBy>沒名 楊</cp:lastModifiedBy>
  <cp:revision>77</cp:revision>
  <dcterms:created xsi:type="dcterms:W3CDTF">2018-04-18T06:17:00Z</dcterms:created>
  <dcterms:modified xsi:type="dcterms:W3CDTF">2021-09-10T16:38:33Z</dcterms:modified>
</cp:coreProperties>
</file>