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">
          <p15:clr>
            <a:srgbClr val="A4A3A4"/>
          </p15:clr>
        </p15:guide>
        <p15:guide id="4" pos="600">
          <p15:clr>
            <a:srgbClr val="A4A3A4"/>
          </p15:clr>
        </p15:guide>
        <p15:guide id="5" pos="7296">
          <p15:clr>
            <a:srgbClr val="A4A3A4"/>
          </p15:clr>
        </p15:guide>
        <p15:guide id="6" pos="7080">
          <p15:clr>
            <a:srgbClr val="A4A3A4"/>
          </p15:clr>
        </p15:guide>
        <p15:guide id="7" orient="horz" pos="912">
          <p15:clr>
            <a:srgbClr val="A4A3A4"/>
          </p15:clr>
        </p15:guide>
        <p15:guide id="8" orient="horz" pos="3888">
          <p15:clr>
            <a:srgbClr val="A4A3A4"/>
          </p15:clr>
        </p15:guide>
        <p15:guide id="9" orient="horz" pos="1272">
          <p15:clr>
            <a:srgbClr val="A4A3A4"/>
          </p15:clr>
        </p15:guide>
        <p15:guide id="10" pos="6984">
          <p15:clr>
            <a:srgbClr val="A4A3A4"/>
          </p15:clr>
        </p15:guide>
        <p15:guide id="11" orient="horz" pos="1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  <p:guide pos="384"/>
        <p:guide pos="600"/>
        <p:guide pos="7296"/>
        <p:guide pos="7080"/>
        <p:guide orient="horz" pos="912"/>
        <p:guide orient="horz" pos="3888"/>
        <p:guide orient="horz" pos="1272"/>
        <p:guide pos="6984"/>
        <p:guide orient="horz" pos="19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ceba9e8f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dceba9e8f5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ceba9e8f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dceba9e8f5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ceba9e8f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dceba9e8f5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ceba9e8f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dceba9e8f5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ceba9e8f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dceba9e8f5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s Image 4">
  <p:cSld name="News Image 4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3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4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>
            <a:spLocks noGrp="1"/>
          </p:cNvSpPr>
          <p:nvPr>
            <p:ph type="pic" idx="5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Work #4">
  <p:cSld name="Team Work #4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>
            <a:spLocks noGrp="1"/>
          </p:cNvSpPr>
          <p:nvPr>
            <p:ph type="pic" idx="2"/>
          </p:nvPr>
        </p:nvSpPr>
        <p:spPr>
          <a:xfrm>
            <a:off x="953865" y="566478"/>
            <a:ext cx="1399032" cy="1399032"/>
          </a:xfrm>
          <a:prstGeom prst="ellipse">
            <a:avLst/>
          </a:prstGeom>
          <a:solidFill>
            <a:srgbClr val="A5A5A5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>
            <a:spLocks noGrp="1"/>
          </p:cNvSpPr>
          <p:nvPr>
            <p:ph type="pic" idx="3"/>
          </p:nvPr>
        </p:nvSpPr>
        <p:spPr>
          <a:xfrm>
            <a:off x="6629400" y="-1"/>
            <a:ext cx="5562600" cy="253054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Work #5">
  <p:cSld name="Team Work #5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>
            <a:spLocks noGrp="1"/>
          </p:cNvSpPr>
          <p:nvPr>
            <p:ph type="pic" idx="2"/>
          </p:nvPr>
        </p:nvSpPr>
        <p:spPr>
          <a:xfrm>
            <a:off x="5219700" y="669472"/>
            <a:ext cx="877824" cy="877824"/>
          </a:xfrm>
          <a:prstGeom prst="ellipse">
            <a:avLst/>
          </a:prstGeom>
          <a:solidFill>
            <a:srgbClr val="A5A5A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3"/>
          </p:nvPr>
        </p:nvSpPr>
        <p:spPr>
          <a:xfrm>
            <a:off x="955330" y="2019300"/>
            <a:ext cx="1243584" cy="1243584"/>
          </a:xfrm>
          <a:prstGeom prst="ellipse">
            <a:avLst/>
          </a:prstGeom>
          <a:solidFill>
            <a:srgbClr val="A5A5A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>
            <a:spLocks noGrp="1"/>
          </p:cNvSpPr>
          <p:nvPr>
            <p:ph type="pic" idx="4"/>
          </p:nvPr>
        </p:nvSpPr>
        <p:spPr>
          <a:xfrm>
            <a:off x="7260533" y="2988127"/>
            <a:ext cx="1179576" cy="1179576"/>
          </a:xfrm>
          <a:prstGeom prst="ellipse">
            <a:avLst/>
          </a:prstGeom>
          <a:solidFill>
            <a:srgbClr val="A5A5A5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>
            <a:spLocks noGrp="1"/>
          </p:cNvSpPr>
          <p:nvPr>
            <p:ph type="pic" idx="5"/>
          </p:nvPr>
        </p:nvSpPr>
        <p:spPr>
          <a:xfrm>
            <a:off x="2586011" y="3565323"/>
            <a:ext cx="1746504" cy="1746504"/>
          </a:xfrm>
          <a:prstGeom prst="ellipse">
            <a:avLst/>
          </a:prstGeom>
          <a:solidFill>
            <a:srgbClr val="A5A5A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#1">
  <p:cSld name="Portfolio #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>
            <a:spLocks noGrp="1"/>
          </p:cNvSpPr>
          <p:nvPr>
            <p:ph type="pic" idx="2"/>
          </p:nvPr>
        </p:nvSpPr>
        <p:spPr>
          <a:xfrm>
            <a:off x="119062" y="104774"/>
            <a:ext cx="6702425" cy="664686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>
            <a:spLocks noGrp="1"/>
          </p:cNvSpPr>
          <p:nvPr>
            <p:ph type="pic" idx="3"/>
          </p:nvPr>
        </p:nvSpPr>
        <p:spPr>
          <a:xfrm>
            <a:off x="6884935" y="104774"/>
            <a:ext cx="2560321" cy="329286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>
            <a:spLocks noGrp="1"/>
          </p:cNvSpPr>
          <p:nvPr>
            <p:ph type="pic" idx="4"/>
          </p:nvPr>
        </p:nvSpPr>
        <p:spPr>
          <a:xfrm>
            <a:off x="9509047" y="3460366"/>
            <a:ext cx="2560321" cy="329286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#2">
  <p:cSld name="Portfolio #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>
            <a:spLocks noGrp="1"/>
          </p:cNvSpPr>
          <p:nvPr>
            <p:ph type="pic" idx="2"/>
          </p:nvPr>
        </p:nvSpPr>
        <p:spPr>
          <a:xfrm>
            <a:off x="612257" y="2019299"/>
            <a:ext cx="3927475" cy="20431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>
            <a:spLocks noGrp="1"/>
          </p:cNvSpPr>
          <p:nvPr>
            <p:ph type="pic" idx="3"/>
          </p:nvPr>
        </p:nvSpPr>
        <p:spPr>
          <a:xfrm>
            <a:off x="4604821" y="2019299"/>
            <a:ext cx="3927475" cy="20431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>
            <a:spLocks noGrp="1"/>
          </p:cNvSpPr>
          <p:nvPr>
            <p:ph type="pic" idx="4"/>
          </p:nvPr>
        </p:nvSpPr>
        <p:spPr>
          <a:xfrm>
            <a:off x="611885" y="4124323"/>
            <a:ext cx="3927475" cy="20431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pic" idx="5"/>
          </p:nvPr>
        </p:nvSpPr>
        <p:spPr>
          <a:xfrm>
            <a:off x="4604634" y="4124324"/>
            <a:ext cx="3927475" cy="20431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>
            <a:spLocks noGrp="1"/>
          </p:cNvSpPr>
          <p:nvPr>
            <p:ph type="pic" idx="6"/>
          </p:nvPr>
        </p:nvSpPr>
        <p:spPr>
          <a:xfrm>
            <a:off x="8597383" y="2019299"/>
            <a:ext cx="2644775" cy="414813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#3">
  <p:cSld name="Portfolio #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573151" y="1775893"/>
            <a:ext cx="2706624" cy="198424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pic" idx="3"/>
          </p:nvPr>
        </p:nvSpPr>
        <p:spPr>
          <a:xfrm>
            <a:off x="3352864" y="1775893"/>
            <a:ext cx="2706624" cy="198424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4"/>
          </p:nvPr>
        </p:nvSpPr>
        <p:spPr>
          <a:xfrm>
            <a:off x="6130925" y="1775893"/>
            <a:ext cx="2706624" cy="198424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5"/>
          </p:nvPr>
        </p:nvSpPr>
        <p:spPr>
          <a:xfrm>
            <a:off x="8910701" y="1775893"/>
            <a:ext cx="2706624" cy="198424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>
            <a:spLocks noGrp="1"/>
          </p:cNvSpPr>
          <p:nvPr>
            <p:ph type="pic" idx="6"/>
          </p:nvPr>
        </p:nvSpPr>
        <p:spPr>
          <a:xfrm>
            <a:off x="573151" y="3816434"/>
            <a:ext cx="2706624" cy="198424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>
            <a:spLocks noGrp="1"/>
          </p:cNvSpPr>
          <p:nvPr>
            <p:ph type="pic" idx="7"/>
          </p:nvPr>
        </p:nvSpPr>
        <p:spPr>
          <a:xfrm>
            <a:off x="3352864" y="3816434"/>
            <a:ext cx="2706624" cy="198424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>
            <a:spLocks noGrp="1"/>
          </p:cNvSpPr>
          <p:nvPr>
            <p:ph type="pic" idx="8"/>
          </p:nvPr>
        </p:nvSpPr>
        <p:spPr>
          <a:xfrm>
            <a:off x="6130925" y="3816434"/>
            <a:ext cx="2706624" cy="198424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>
            <a:spLocks noGrp="1"/>
          </p:cNvSpPr>
          <p:nvPr>
            <p:ph type="pic" idx="9"/>
          </p:nvPr>
        </p:nvSpPr>
        <p:spPr>
          <a:xfrm>
            <a:off x="8908986" y="3816434"/>
            <a:ext cx="2706624" cy="198424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#4">
  <p:cSld name="Portfolio #4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>
            <a:spLocks noGrp="1"/>
          </p:cNvSpPr>
          <p:nvPr>
            <p:ph type="pic" idx="2"/>
          </p:nvPr>
        </p:nvSpPr>
        <p:spPr>
          <a:xfrm>
            <a:off x="3781424" y="-1"/>
            <a:ext cx="2752725" cy="33385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pic" idx="3"/>
          </p:nvPr>
        </p:nvSpPr>
        <p:spPr>
          <a:xfrm>
            <a:off x="9477375" y="1509713"/>
            <a:ext cx="2714625" cy="37480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>
            <a:spLocks noGrp="1"/>
          </p:cNvSpPr>
          <p:nvPr>
            <p:ph type="pic" idx="4"/>
          </p:nvPr>
        </p:nvSpPr>
        <p:spPr>
          <a:xfrm>
            <a:off x="931862" y="1509713"/>
            <a:ext cx="2754312" cy="37480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>
            <a:spLocks noGrp="1"/>
          </p:cNvSpPr>
          <p:nvPr>
            <p:ph type="pic" idx="5"/>
          </p:nvPr>
        </p:nvSpPr>
        <p:spPr>
          <a:xfrm>
            <a:off x="6629401" y="1509713"/>
            <a:ext cx="2754312" cy="18287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>
            <a:spLocks noGrp="1"/>
          </p:cNvSpPr>
          <p:nvPr>
            <p:ph type="pic" idx="6"/>
          </p:nvPr>
        </p:nvSpPr>
        <p:spPr>
          <a:xfrm>
            <a:off x="6629401" y="3428999"/>
            <a:ext cx="2754312" cy="18287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>
            <a:spLocks noGrp="1"/>
          </p:cNvSpPr>
          <p:nvPr>
            <p:ph type="pic" idx="7"/>
          </p:nvPr>
        </p:nvSpPr>
        <p:spPr>
          <a:xfrm>
            <a:off x="3779836" y="3428999"/>
            <a:ext cx="2754312" cy="18287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#5">
  <p:cSld name="Portfolio #5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>
            <a:spLocks noGrp="1"/>
          </p:cNvSpPr>
          <p:nvPr>
            <p:ph type="pic" idx="2"/>
          </p:nvPr>
        </p:nvSpPr>
        <p:spPr>
          <a:xfrm>
            <a:off x="-217198" y="2624081"/>
            <a:ext cx="1746504" cy="1243584"/>
          </a:xfrm>
          <a:prstGeom prst="roundRect">
            <a:avLst>
              <a:gd name="adj" fmla="val 6163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>
            <a:spLocks noGrp="1"/>
          </p:cNvSpPr>
          <p:nvPr>
            <p:ph type="pic" idx="3"/>
          </p:nvPr>
        </p:nvSpPr>
        <p:spPr>
          <a:xfrm>
            <a:off x="10661691" y="2624081"/>
            <a:ext cx="1746504" cy="1243584"/>
          </a:xfrm>
          <a:prstGeom prst="roundRect">
            <a:avLst>
              <a:gd name="adj" fmla="val 6163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>
            <a:spLocks noGrp="1"/>
          </p:cNvSpPr>
          <p:nvPr>
            <p:ph type="pic" idx="4"/>
          </p:nvPr>
        </p:nvSpPr>
        <p:spPr>
          <a:xfrm>
            <a:off x="1680975" y="2149558"/>
            <a:ext cx="2840900" cy="2019300"/>
          </a:xfrm>
          <a:prstGeom prst="roundRect">
            <a:avLst>
              <a:gd name="adj" fmla="val 5624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>
            <a:spLocks noGrp="1"/>
          </p:cNvSpPr>
          <p:nvPr>
            <p:ph type="pic" idx="5"/>
          </p:nvPr>
        </p:nvSpPr>
        <p:spPr>
          <a:xfrm>
            <a:off x="4675550" y="2149558"/>
            <a:ext cx="2840900" cy="2019300"/>
          </a:xfrm>
          <a:prstGeom prst="roundRect">
            <a:avLst>
              <a:gd name="adj" fmla="val 5624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>
            <a:spLocks noGrp="1"/>
          </p:cNvSpPr>
          <p:nvPr>
            <p:ph type="pic" idx="6"/>
          </p:nvPr>
        </p:nvSpPr>
        <p:spPr>
          <a:xfrm>
            <a:off x="7669122" y="2149558"/>
            <a:ext cx="2840900" cy="2019300"/>
          </a:xfrm>
          <a:prstGeom prst="roundRect">
            <a:avLst>
              <a:gd name="adj" fmla="val 5624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#6">
  <p:cSld name="Portfolio #6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>
            <a:spLocks noGrp="1"/>
          </p:cNvSpPr>
          <p:nvPr>
            <p:ph type="pic" idx="2"/>
          </p:nvPr>
        </p:nvSpPr>
        <p:spPr>
          <a:xfrm>
            <a:off x="0" y="2009136"/>
            <a:ext cx="6096000" cy="41562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>
            <a:spLocks noGrp="1"/>
          </p:cNvSpPr>
          <p:nvPr>
            <p:ph type="pic" idx="3"/>
          </p:nvPr>
        </p:nvSpPr>
        <p:spPr>
          <a:xfrm>
            <a:off x="6096000" y="2009136"/>
            <a:ext cx="2324100" cy="2327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>
            <a:spLocks noGrp="1"/>
          </p:cNvSpPr>
          <p:nvPr>
            <p:ph type="pic" idx="4"/>
          </p:nvPr>
        </p:nvSpPr>
        <p:spPr>
          <a:xfrm>
            <a:off x="8420100" y="2009136"/>
            <a:ext cx="3771900" cy="2327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">
  <p:cSld name="Contact U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34183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>
            <a:spLocks noGrp="1"/>
          </p:cNvSpPr>
          <p:nvPr>
            <p:ph type="pic" idx="3"/>
          </p:nvPr>
        </p:nvSpPr>
        <p:spPr>
          <a:xfrm>
            <a:off x="3338622" y="3418366"/>
            <a:ext cx="2386123" cy="1525774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>
            <a:spLocks noGrp="1"/>
          </p:cNvSpPr>
          <p:nvPr>
            <p:ph type="pic" idx="4"/>
          </p:nvPr>
        </p:nvSpPr>
        <p:spPr>
          <a:xfrm>
            <a:off x="6667499" y="3418366"/>
            <a:ext cx="2386123" cy="1525774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>
            <a:extLst>
              <a:ext uri="{FF2B5EF4-FFF2-40B4-BE49-F238E27FC236}">
                <a16:creationId xmlns:a16="http://schemas.microsoft.com/office/drawing/2014/main" id="{11347C31-99EF-4257-9723-FCA480F8F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82C564-41D6-4950-B137-48C60A69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EA374-84AD-42CC-A322-89D6D9C0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8DACC5-5C86-4EE7-BCF2-4D837C74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7823E-C51D-478A-90C9-09F7ADC4066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872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>
            <a:extLst>
              <a:ext uri="{FF2B5EF4-FFF2-40B4-BE49-F238E27FC236}">
                <a16:creationId xmlns:a16="http://schemas.microsoft.com/office/drawing/2014/main" id="{09138B8D-9651-4F71-92EB-AFC84942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8A6004-13E0-4401-B2BB-B5BC07B293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4ABA9C-C6C4-4F3F-8BEB-D862EC9C4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EDD0ED-82F2-4018-8594-9D9AE05A5E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41FB107-4141-4BB6-A01C-BEC316F555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8246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:a16="http://schemas.microsoft.com/office/drawing/2014/main" id="{85FCC5F5-5A55-4923-97D3-481766D9F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5F1926-3381-4AE0-97CB-F6DE3E20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EB0C6D-BFAC-45C8-949A-C4CF39FE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007CFD-7179-461D-A34C-E122DB75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0BD4B-E91E-4054-9A93-2229C784D9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3412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3590B87E-44CE-4D15-9653-4B71091CF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B0ED2F6-7614-40AA-8327-B9FA30B9857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E762296-1BAB-493A-9C78-62D8FF5A6C7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C9CE9A9-96BB-409F-9DB9-EDACF3256A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8FE0BF7-68D8-43B5-91B5-AD0822BC2BA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5243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>
            <a:extLst>
              <a:ext uri="{FF2B5EF4-FFF2-40B4-BE49-F238E27FC236}">
                <a16:creationId xmlns:a16="http://schemas.microsoft.com/office/drawing/2014/main" id="{B90785B2-750A-47AF-92E3-D0B3B93FF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547730F-F96E-464C-ACDA-2F9D74F061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DAB92E8-9C26-4835-B23F-5D54A62501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1DE75B4-2D6E-4D1D-9627-37C3AE0C955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41B427F-48CF-48F9-BE6D-2C4B6FE828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2107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7B27A91A-FF5F-47A6-B158-B8440EDB4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121B0B1-BD26-4015-9CAE-810C2F46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4F98ED0-C32A-4BB9-BE00-89BE8276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CDF459-B30F-4B7F-9C01-D45FC18F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6B530-9409-4795-8B36-51625BD863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9383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>
            <a:extLst>
              <a:ext uri="{FF2B5EF4-FFF2-40B4-BE49-F238E27FC236}">
                <a16:creationId xmlns:a16="http://schemas.microsoft.com/office/drawing/2014/main" id="{30C70793-ED26-46E5-85B0-C43981421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7963F41-8F03-43A9-AEF5-440950E3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B1092C4-2A07-4BB4-B983-DED527D1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4458801-E59D-4E72-8101-218C0FF0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DFCF6-CE88-4EEA-AB05-4A899E2156B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2044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BE40FD7E-E4C9-4653-9F40-34AE983CC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BC3020E-6245-47FF-B517-54268CF188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0FA4907-100B-4F2C-A6BF-C3E0CADD2C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8D177C-06AB-4817-A4B3-4BE7F4DE19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9B2D707-AFD7-4F7D-9CD1-1FFB6E8E77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3706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8C9AC0E6-0A93-48AE-BB66-36F2C0B0A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50615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1" y="609601"/>
            <a:ext cx="400780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4"/>
            <a:ext cx="550613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0344643-D4DC-497D-928B-6F751DB1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CBBD575-55F1-4133-A05F-0EA550C8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3A6ED84-EE4D-4602-B474-1B514769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131B8-F7F2-499C-A704-56233CBE287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5560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8F105DEE-7538-4059-8167-D25286AD9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B7F1314-2600-44D8-B239-DCCE364D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FA32DC-BAFE-4FFE-A190-9A31BB6D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12D7425-24A9-4A61-B075-51AA5C67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A4DFA-8A36-4909-8D60-C6AD3B1DC54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776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FA40CD8F-0FD9-4D66-B142-F35D58DBD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9E13F87-99B3-48CC-87F9-3B1F583F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39D793E-FC58-46CD-A796-F5C0B3F7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82CEB42-1D40-4CC7-8D14-3E16A4BC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29564-4DB6-453A-A3E1-E40AFD6A6B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79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1786759" y="2365265"/>
            <a:ext cx="18288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3"/>
          </p:nvPr>
        </p:nvSpPr>
        <p:spPr>
          <a:xfrm>
            <a:off x="4035973" y="2365265"/>
            <a:ext cx="18288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>
            <a:extLst>
              <a:ext uri="{FF2B5EF4-FFF2-40B4-BE49-F238E27FC236}">
                <a16:creationId xmlns:a16="http://schemas.microsoft.com/office/drawing/2014/main" id="{09E1549C-17B7-498A-950D-86E70FD5D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2F9E082B-C076-43CE-AC83-91F5604FAB3E}"/>
              </a:ext>
            </a:extLst>
          </p:cNvPr>
          <p:cNvSpPr txBox="1"/>
          <p:nvPr/>
        </p:nvSpPr>
        <p:spPr>
          <a:xfrm>
            <a:off x="984251" y="887414"/>
            <a:ext cx="728133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CC71A8D1-DB3F-4B07-9E55-7576A498042A}"/>
              </a:ext>
            </a:extLst>
          </p:cNvPr>
          <p:cNvSpPr txBox="1"/>
          <p:nvPr/>
        </p:nvSpPr>
        <p:spPr>
          <a:xfrm>
            <a:off x="10466918" y="3119439"/>
            <a:ext cx="738716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89"/>
            <a:ext cx="9302752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1747F9B-0ACB-431B-B292-8803022DD6B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B4798F9-FD6A-41B4-88B3-6AF8B9978F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9C28EA9-C255-465A-BE66-6F64510F3A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27502ED-7E9D-48FC-83C7-5F876C9A0BF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4206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552C01E5-929E-4733-9C0C-5702F39B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074D9B5-C9E8-4C08-9F1C-7B023FC2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64CDD89-1194-43D9-A80E-08F37B83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E258D27-1BAD-4BB5-AA88-09BC7BD7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99074-705C-4956-836D-60B76B05EAF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6557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>
            <a:extLst>
              <a:ext uri="{FF2B5EF4-FFF2-40B4-BE49-F238E27FC236}">
                <a16:creationId xmlns:a16="http://schemas.microsoft.com/office/drawing/2014/main" id="{2DF7DF68-D6B3-4938-B907-2F411A3CB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8555BEB4-9D7D-4220-B6F3-185939C21D2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D967415-527F-4BC9-A3BE-FFF8FBB7973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1DDC961-A96A-4AD1-A1AA-2353E7AA033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EF6BF5A-C974-4CD1-AED3-8016D5AA285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885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>
            <a:extLst>
              <a:ext uri="{FF2B5EF4-FFF2-40B4-BE49-F238E27FC236}">
                <a16:creationId xmlns:a16="http://schemas.microsoft.com/office/drawing/2014/main" id="{D6E5444E-1BFF-4FC1-8CA7-BBFEC1315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96C2A226-F28B-473A-AA41-641A39DBD54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7179B14-8D0E-4EF0-8B4B-A914A13DE7E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D2EB654-8E21-4654-9832-40AD5C17E17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5322E317-DA2F-4183-9642-00159BBBAE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7168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>
            <a:extLst>
              <a:ext uri="{FF2B5EF4-FFF2-40B4-BE49-F238E27FC236}">
                <a16:creationId xmlns:a16="http://schemas.microsoft.com/office/drawing/2014/main" id="{BD0ABC51-BE63-4450-83C2-D10E1E0A5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D6F03B-05E5-4622-B6FE-5163CF86E5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D9EDE7-3A31-4103-9C12-451854918C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647BB3-F128-49CB-A42A-6AC2CC2406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06CE46-C5EF-4214-9C86-F3C20745CE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734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>
            <a:extLst>
              <a:ext uri="{FF2B5EF4-FFF2-40B4-BE49-F238E27FC236}">
                <a16:creationId xmlns:a16="http://schemas.microsoft.com/office/drawing/2014/main" id="{6241212B-4B09-4282-B526-5A6F7359D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F83A1F-C353-40D4-AD9A-B71DA2F247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968D96-ECFD-4C46-A7A8-2B2EE69C45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DDD48E-4ABE-45C3-BCFB-8F2FA4ED93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43060E6-DCA2-46F5-BDDF-52BB853B38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195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">
  <p:cSld name="Four Imag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>
            <a:spLocks noGrp="1"/>
          </p:cNvSpPr>
          <p:nvPr>
            <p:ph type="pic" idx="2"/>
          </p:nvPr>
        </p:nvSpPr>
        <p:spPr>
          <a:xfrm>
            <a:off x="1786759" y="2365265"/>
            <a:ext cx="18288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>
            <a:spLocks noGrp="1"/>
          </p:cNvSpPr>
          <p:nvPr>
            <p:ph type="pic" idx="3"/>
          </p:nvPr>
        </p:nvSpPr>
        <p:spPr>
          <a:xfrm>
            <a:off x="4035973" y="2365265"/>
            <a:ext cx="18288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>
            <a:spLocks noGrp="1"/>
          </p:cNvSpPr>
          <p:nvPr>
            <p:ph type="pic" idx="4"/>
          </p:nvPr>
        </p:nvSpPr>
        <p:spPr>
          <a:xfrm>
            <a:off x="6285187" y="2365265"/>
            <a:ext cx="18288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>
            <a:spLocks noGrp="1"/>
          </p:cNvSpPr>
          <p:nvPr>
            <p:ph type="pic" idx="5"/>
          </p:nvPr>
        </p:nvSpPr>
        <p:spPr>
          <a:xfrm>
            <a:off x="8534401" y="2365265"/>
            <a:ext cx="18288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Full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Work #1">
  <p:cSld name="Team Work #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>
            <a:spLocks noGrp="1"/>
          </p:cNvSpPr>
          <p:nvPr>
            <p:ph type="pic" idx="2"/>
          </p:nvPr>
        </p:nvSpPr>
        <p:spPr>
          <a:xfrm rot="434797">
            <a:off x="1198267" y="2019299"/>
            <a:ext cx="18288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>
            <a:spLocks noGrp="1"/>
          </p:cNvSpPr>
          <p:nvPr>
            <p:ph type="pic" idx="3"/>
          </p:nvPr>
        </p:nvSpPr>
        <p:spPr>
          <a:xfrm rot="434797">
            <a:off x="6414869" y="2030510"/>
            <a:ext cx="18288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>
            <a:spLocks noGrp="1"/>
          </p:cNvSpPr>
          <p:nvPr>
            <p:ph type="pic" idx="4"/>
          </p:nvPr>
        </p:nvSpPr>
        <p:spPr>
          <a:xfrm rot="434797">
            <a:off x="1195986" y="4329978"/>
            <a:ext cx="18288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>
            <a:spLocks noGrp="1"/>
          </p:cNvSpPr>
          <p:nvPr>
            <p:ph type="pic" idx="5"/>
          </p:nvPr>
        </p:nvSpPr>
        <p:spPr>
          <a:xfrm rot="434797">
            <a:off x="6421733" y="4345750"/>
            <a:ext cx="1828800" cy="1828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Work #2">
  <p:cSld name="Team Work #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>
            <a:spLocks noGrp="1"/>
          </p:cNvSpPr>
          <p:nvPr>
            <p:ph type="pic" idx="2"/>
          </p:nvPr>
        </p:nvSpPr>
        <p:spPr>
          <a:xfrm>
            <a:off x="875808" y="2370939"/>
            <a:ext cx="1408176" cy="140817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>
            <a:spLocks noGrp="1"/>
          </p:cNvSpPr>
          <p:nvPr>
            <p:ph type="pic" idx="3"/>
          </p:nvPr>
        </p:nvSpPr>
        <p:spPr>
          <a:xfrm>
            <a:off x="2693976" y="2370939"/>
            <a:ext cx="1408176" cy="140817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>
            <a:spLocks noGrp="1"/>
          </p:cNvSpPr>
          <p:nvPr>
            <p:ph type="pic" idx="4"/>
          </p:nvPr>
        </p:nvSpPr>
        <p:spPr>
          <a:xfrm>
            <a:off x="4512144" y="2370939"/>
            <a:ext cx="1408176" cy="140817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>
            <a:spLocks noGrp="1"/>
          </p:cNvSpPr>
          <p:nvPr>
            <p:ph type="pic" idx="5"/>
          </p:nvPr>
        </p:nvSpPr>
        <p:spPr>
          <a:xfrm>
            <a:off x="6330312" y="2370939"/>
            <a:ext cx="1408176" cy="140817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>
            <a:spLocks noGrp="1"/>
          </p:cNvSpPr>
          <p:nvPr>
            <p:ph type="pic" idx="6"/>
          </p:nvPr>
        </p:nvSpPr>
        <p:spPr>
          <a:xfrm>
            <a:off x="8148480" y="2370939"/>
            <a:ext cx="1408176" cy="140817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>
            <a:spLocks noGrp="1"/>
          </p:cNvSpPr>
          <p:nvPr>
            <p:ph type="pic" idx="7"/>
          </p:nvPr>
        </p:nvSpPr>
        <p:spPr>
          <a:xfrm>
            <a:off x="9886750" y="2370939"/>
            <a:ext cx="1408176" cy="140817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Work #3">
  <p:cSld name="Team Work #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1065287" y="2359541"/>
            <a:ext cx="1728216" cy="1728216"/>
          </a:xfrm>
          <a:prstGeom prst="foldedCorner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3"/>
          </p:nvPr>
        </p:nvSpPr>
        <p:spPr>
          <a:xfrm>
            <a:off x="3153445" y="3433428"/>
            <a:ext cx="1728216" cy="1728216"/>
          </a:xfrm>
          <a:prstGeom prst="foldedCorner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4"/>
          </p:nvPr>
        </p:nvSpPr>
        <p:spPr>
          <a:xfrm>
            <a:off x="5241603" y="2359541"/>
            <a:ext cx="1728216" cy="1728216"/>
          </a:xfrm>
          <a:prstGeom prst="foldedCorner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5"/>
          </p:nvPr>
        </p:nvSpPr>
        <p:spPr>
          <a:xfrm>
            <a:off x="7325828" y="3433428"/>
            <a:ext cx="1728216" cy="1728216"/>
          </a:xfrm>
          <a:prstGeom prst="foldedCorner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6"/>
          </p:nvPr>
        </p:nvSpPr>
        <p:spPr>
          <a:xfrm>
            <a:off x="9413986" y="2359541"/>
            <a:ext cx="1728216" cy="1728216"/>
          </a:xfrm>
          <a:prstGeom prst="foldedCorner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4E0DB3E4-9D7A-47E8-B74A-1E9AF2AF1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07904-BA4A-419D-AA6C-8DAF4DF08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601E8-DC44-4392-8BE5-94A263987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66964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A7A6D-47B0-4A93-BFE2-F72DFFDF2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38148-810C-48B9-B3D6-84E6681AF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8751-3AED-4071-A84B-31C8D695E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3485" y="5883276"/>
            <a:ext cx="76411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98E6A91-9714-4100-A19F-8795A85208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54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  <a:ea typeface="新細明體" panose="02020500000000000000" pitchFamily="18" charset="-12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  <a:ea typeface="新細明體" panose="02020500000000000000" pitchFamily="18" charset="-12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  <a:ea typeface="新細明體" panose="02020500000000000000" pitchFamily="18" charset="-12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  <a:ea typeface="新細明體" panose="02020500000000000000" pitchFamily="18" charset="-12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  <a:ea typeface="新細明體" panose="02020500000000000000" pitchFamily="18" charset="-12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  <a:ea typeface="新細明體" panose="02020500000000000000" pitchFamily="18" charset="-12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  <a:ea typeface="新細明體" panose="02020500000000000000" pitchFamily="18" charset="-12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3263254" y="2042645"/>
            <a:ext cx="50321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7F2E3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文興高中桌球社</a:t>
            </a:r>
            <a:endParaRPr sz="5400">
              <a:solidFill>
                <a:srgbClr val="7F2E3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3541075" y="3387425"/>
            <a:ext cx="4530000" cy="1108200"/>
          </a:xfrm>
          <a:prstGeom prst="rect">
            <a:avLst/>
          </a:prstGeom>
          <a:gradFill>
            <a:gsLst>
              <a:gs pos="0">
                <a:srgbClr val="EDF2F3"/>
              </a:gs>
              <a:gs pos="50000">
                <a:srgbClr val="E7EAEB"/>
              </a:gs>
              <a:gs pos="100000">
                <a:srgbClr val="BEC2C3"/>
              </a:gs>
            </a:gsLst>
            <a:lin ang="5400000" scaled="0"/>
          </a:gra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指導老師:胡文斌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社         長:王智渝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副         社:陳賢議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t="5540" b="79201"/>
          <a:stretch/>
        </p:blipFill>
        <p:spPr>
          <a:xfrm>
            <a:off x="0" y="508000"/>
            <a:ext cx="12192000" cy="69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4584700" y="295001"/>
            <a:ext cx="30225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275" y="439650"/>
            <a:ext cx="5685724" cy="42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2800800"/>
            <a:ext cx="5467249" cy="380652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6639175" y="1207550"/>
            <a:ext cx="4943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</a:rPr>
              <a:t>球桌都以兩人一桌互相練習。</a:t>
            </a:r>
            <a:endParaRPr sz="1700" b="1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t="5540" b="79201"/>
          <a:stretch/>
        </p:blipFill>
        <p:spPr>
          <a:xfrm>
            <a:off x="0" y="508000"/>
            <a:ext cx="12192000" cy="69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/>
        </p:nvSpPr>
        <p:spPr>
          <a:xfrm>
            <a:off x="4584700" y="295001"/>
            <a:ext cx="30225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025" y="2856450"/>
            <a:ext cx="4785423" cy="358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899" y="508000"/>
            <a:ext cx="5232573" cy="392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 rotWithShape="1">
          <a:blip r:embed="rId3">
            <a:alphaModFix/>
          </a:blip>
          <a:srcRect t="5540" b="79201"/>
          <a:stretch/>
        </p:blipFill>
        <p:spPr>
          <a:xfrm>
            <a:off x="0" y="508000"/>
            <a:ext cx="12192000" cy="69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4584700" y="295001"/>
            <a:ext cx="30225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856450"/>
            <a:ext cx="5486403" cy="35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675" y="401775"/>
            <a:ext cx="5309327" cy="39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6522450" y="1044700"/>
            <a:ext cx="4633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沒有壓力打球學習尊重和公平。</a:t>
            </a:r>
            <a:endParaRPr sz="3600" b="1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t="5540" b="79201"/>
          <a:stretch/>
        </p:blipFill>
        <p:spPr>
          <a:xfrm>
            <a:off x="0" y="508000"/>
            <a:ext cx="12192000" cy="69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4584700" y="295001"/>
            <a:ext cx="30225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856450"/>
            <a:ext cx="5387776" cy="36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150" y="508000"/>
            <a:ext cx="5187625" cy="389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t="5540" b="79202"/>
          <a:stretch/>
        </p:blipFill>
        <p:spPr>
          <a:xfrm>
            <a:off x="0" y="508000"/>
            <a:ext cx="12192000" cy="69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4584700" y="295001"/>
            <a:ext cx="30226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400" y="410050"/>
            <a:ext cx="5413724" cy="406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4650" y="2982472"/>
            <a:ext cx="4864850" cy="364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0267040" y="-1708487"/>
            <a:ext cx="6494377" cy="487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6616875" y="1207550"/>
            <a:ext cx="4141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運用兩節社團課增進自己的球技。</a:t>
            </a:r>
            <a:endParaRPr sz="3600" b="1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t="5540" b="79201"/>
          <a:stretch/>
        </p:blipFill>
        <p:spPr>
          <a:xfrm>
            <a:off x="0" y="508000"/>
            <a:ext cx="12192000" cy="69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/>
        </p:nvSpPr>
        <p:spPr>
          <a:xfrm>
            <a:off x="4584700" y="295001"/>
            <a:ext cx="30225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8175" y="2937875"/>
            <a:ext cx="5160448" cy="366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600" y="508000"/>
            <a:ext cx="5725302" cy="429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526A4369-5DAD-4217-BFBD-751728E13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1587" y="603250"/>
            <a:ext cx="9648826" cy="1595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我們的故事將繼續下去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411" name="圖片 3">
            <a:extLst>
              <a:ext uri="{FF2B5EF4-FFF2-40B4-BE49-F238E27FC236}">
                <a16:creationId xmlns:a16="http://schemas.microsoft.com/office/drawing/2014/main" id="{0D3BF52C-2402-4855-B2B8-4080950D3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2204865"/>
            <a:ext cx="5138837" cy="35341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5591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BCAE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BCAE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theme/theme1.xml><?xml version="1.0" encoding="utf-8"?>
<a:theme xmlns:a="http://schemas.openxmlformats.org/drawingml/2006/main" name="Office Theme">
  <a:themeElements>
    <a:clrScheme name="Single Blue">
      <a:dk1>
        <a:srgbClr val="000000"/>
      </a:dk1>
      <a:lt1>
        <a:srgbClr val="FFFFFF"/>
      </a:lt1>
      <a:dk2>
        <a:srgbClr val="231D1F"/>
      </a:dk2>
      <a:lt2>
        <a:srgbClr val="ECF0F1"/>
      </a:lt2>
      <a:accent1>
        <a:srgbClr val="4B7FA7"/>
      </a:accent1>
      <a:accent2>
        <a:srgbClr val="4B7FA7"/>
      </a:accent2>
      <a:accent3>
        <a:srgbClr val="4B7FA7"/>
      </a:accent3>
      <a:accent4>
        <a:srgbClr val="4B7FA7"/>
      </a:accent4>
      <a:accent5>
        <a:srgbClr val="4B7FA7"/>
      </a:accent5>
      <a:accent6>
        <a:srgbClr val="4B7FA7"/>
      </a:accent6>
      <a:hlink>
        <a:srgbClr val="4B7FA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寬螢幕</PresentationFormat>
  <Paragraphs>8</Paragraphs>
  <Slides>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Microsoft YaHei</vt:lpstr>
      <vt:lpstr>新細明體</vt:lpstr>
      <vt:lpstr>標楷體</vt:lpstr>
      <vt:lpstr>Arial</vt:lpstr>
      <vt:lpstr>Calibri</vt:lpstr>
      <vt:lpstr>Tw Cen MT</vt:lpstr>
      <vt:lpstr>Office Theme</vt:lpstr>
      <vt:lpstr>小水滴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我們的故事將繼續下去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Administrator</cp:lastModifiedBy>
  <cp:revision>1</cp:revision>
  <dcterms:modified xsi:type="dcterms:W3CDTF">2021-09-05T13:58:40Z</dcterms:modified>
</cp:coreProperties>
</file>