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0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04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27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431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9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63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08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78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6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09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44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BE71D-2FDD-415D-A6C1-BD2233493122}" type="datetimeFigureOut">
              <a:rPr lang="zh-TW" altLang="en-US" smtClean="0"/>
              <a:t>2021/8/5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12125-868F-4FF6-926C-35A1A9B8E8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082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40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606925" cy="3531395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170763" y="2987040"/>
            <a:ext cx="2872322" cy="1111497"/>
            <a:chOff x="3550987" y="3175867"/>
            <a:chExt cx="2172400" cy="66819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987" y="3175867"/>
              <a:ext cx="2172400" cy="668192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3651043" y="3258949"/>
              <a:ext cx="1826607" cy="46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-109.12.04-</a:t>
              </a:r>
            </a:p>
            <a:p>
              <a:pPr algn="ctr"/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51</a:t>
              </a:r>
              <a:r>
                <a:rPr lang="zh-TW" altLang="en-US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週年校慶活動</a:t>
              </a:r>
              <a:endParaRPr lang="zh-TW" altLang="en-US" sz="2200" b="1" dirty="0">
                <a:solidFill>
                  <a:schemeClr val="bg1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5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170763" y="2987040"/>
            <a:ext cx="2872322" cy="1111497"/>
            <a:chOff x="3550987" y="3175867"/>
            <a:chExt cx="2172400" cy="668192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987" y="3175867"/>
              <a:ext cx="2172400" cy="66819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3651043" y="3258949"/>
              <a:ext cx="1826607" cy="46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-109~1092-</a:t>
              </a:r>
              <a:endParaRPr lang="en-US" altLang="zh-TW" sz="2200" b="1" dirty="0" smtClean="0">
                <a:solidFill>
                  <a:schemeClr val="bg1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endParaRPr>
            </a:p>
            <a:p>
              <a:pPr algn="ctr"/>
              <a:r>
                <a:rPr lang="zh-TW" altLang="en-US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社團</a:t>
              </a:r>
              <a:r>
                <a:rPr lang="zh-TW" altLang="en-US" sz="2200" b="1" dirty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課</a:t>
              </a:r>
              <a:endParaRPr lang="zh-TW" altLang="en-US" sz="2200" b="1" dirty="0">
                <a:solidFill>
                  <a:schemeClr val="bg1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7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3170763" y="2987040"/>
            <a:ext cx="2872322" cy="1111497"/>
            <a:chOff x="3550987" y="3175867"/>
            <a:chExt cx="2172400" cy="66819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987" y="3175867"/>
              <a:ext cx="2172400" cy="66819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3647463" y="3258949"/>
              <a:ext cx="1863146" cy="46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-</a:t>
              </a:r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109.12.19-</a:t>
              </a:r>
              <a:endParaRPr lang="en-US" altLang="zh-TW" sz="2200" b="1" dirty="0" smtClean="0">
                <a:solidFill>
                  <a:schemeClr val="bg1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endParaRPr>
            </a:p>
            <a:p>
              <a:pPr algn="ctr"/>
              <a:r>
                <a:rPr lang="en-US" altLang="zh-TW" sz="21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51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週年仁愛園遊會</a:t>
              </a:r>
              <a:endParaRPr lang="zh-TW" altLang="en-US" sz="2100" b="1" dirty="0">
                <a:solidFill>
                  <a:schemeClr val="bg1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0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3170763" y="2987040"/>
            <a:ext cx="2872322" cy="1111497"/>
            <a:chOff x="3550987" y="3175867"/>
            <a:chExt cx="2172400" cy="66819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987" y="3175867"/>
              <a:ext cx="2172400" cy="66819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3629431" y="3263574"/>
              <a:ext cx="1866549" cy="453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-</a:t>
              </a:r>
              <a:r>
                <a:rPr lang="en-US" altLang="zh-TW" sz="22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110.04.13-</a:t>
              </a:r>
            </a:p>
            <a:p>
              <a:pPr algn="ctr"/>
              <a:r>
                <a:rPr lang="zh-TW" altLang="en-US" sz="21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第</a:t>
              </a:r>
              <a:r>
                <a:rPr lang="en-US" altLang="zh-TW" sz="21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5</a:t>
              </a:r>
              <a:r>
                <a:rPr lang="zh-TW" altLang="en-US" sz="2100" b="1" dirty="0" smtClean="0">
                  <a:solidFill>
                    <a:schemeClr val="bg1"/>
                  </a:solidFill>
                  <a:latin typeface="華康雅風體W3" panose="03000309000000000000" pitchFamily="65" charset="-120"/>
                  <a:ea typeface="華康雅風體W3" panose="03000309000000000000" pitchFamily="65" charset="-120"/>
                </a:rPr>
                <a:t>屆儀隊中區預賽</a:t>
              </a:r>
              <a:endParaRPr lang="zh-TW" altLang="en-US" sz="2100" b="1" dirty="0">
                <a:solidFill>
                  <a:schemeClr val="bg1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26</Words>
  <Application>Microsoft Office PowerPoint</Application>
  <PresentationFormat>如螢幕大小 (4:3)</PresentationFormat>
  <Paragraphs>8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0" baseType="lpstr">
      <vt:lpstr>華康雅風體W3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</dc:creator>
  <cp:lastModifiedBy>hu</cp:lastModifiedBy>
  <cp:revision>4</cp:revision>
  <dcterms:created xsi:type="dcterms:W3CDTF">2021-08-05T04:59:45Z</dcterms:created>
  <dcterms:modified xsi:type="dcterms:W3CDTF">2021-08-05T05:19:13Z</dcterms:modified>
</cp:coreProperties>
</file>