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59" r:id="rId6"/>
    <p:sldId id="269" r:id="rId7"/>
    <p:sldId id="260" r:id="rId8"/>
    <p:sldId id="261" r:id="rId9"/>
    <p:sldId id="273" r:id="rId10"/>
    <p:sldId id="270" r:id="rId11"/>
    <p:sldId id="266" r:id="rId12"/>
    <p:sldId id="264" r:id="rId13"/>
    <p:sldId id="263" r:id="rId14"/>
    <p:sldId id="265" r:id="rId15"/>
    <p:sldId id="262" r:id="rId16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5A0F-20CB-4109-AA1F-350A16C93CE9}" type="datetimeFigureOut">
              <a:rPr lang="zh-TW" altLang="en-US" smtClean="0"/>
              <a:t>2021/9/7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9E1B-FD61-4365-A7F9-DE05CE15A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54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5A0F-20CB-4109-AA1F-350A16C93CE9}" type="datetimeFigureOut">
              <a:rPr lang="zh-TW" altLang="en-US" smtClean="0"/>
              <a:t>2021/9/7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9E1B-FD61-4365-A7F9-DE05CE15A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11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5A0F-20CB-4109-AA1F-350A16C93CE9}" type="datetimeFigureOut">
              <a:rPr lang="zh-TW" altLang="en-US" smtClean="0"/>
              <a:t>2021/9/7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9E1B-FD61-4365-A7F9-DE05CE15A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69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5A0F-20CB-4109-AA1F-350A16C93CE9}" type="datetimeFigureOut">
              <a:rPr lang="zh-TW" altLang="en-US" smtClean="0"/>
              <a:t>2021/9/7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9E1B-FD61-4365-A7F9-DE05CE15A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9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5A0F-20CB-4109-AA1F-350A16C93CE9}" type="datetimeFigureOut">
              <a:rPr lang="zh-TW" altLang="en-US" smtClean="0"/>
              <a:t>2021/9/7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9E1B-FD61-4365-A7F9-DE05CE15A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96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5A0F-20CB-4109-AA1F-350A16C93CE9}" type="datetimeFigureOut">
              <a:rPr lang="zh-TW" altLang="en-US" smtClean="0"/>
              <a:t>2021/9/7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9E1B-FD61-4365-A7F9-DE05CE15A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71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5A0F-20CB-4109-AA1F-350A16C93CE9}" type="datetimeFigureOut">
              <a:rPr lang="zh-TW" altLang="en-US" smtClean="0"/>
              <a:t>2021/9/7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9E1B-FD61-4365-A7F9-DE05CE15A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40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5A0F-20CB-4109-AA1F-350A16C93CE9}" type="datetimeFigureOut">
              <a:rPr lang="zh-TW" altLang="en-US" smtClean="0"/>
              <a:t>2021/9/7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9E1B-FD61-4365-A7F9-DE05CE15A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27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5A0F-20CB-4109-AA1F-350A16C93CE9}" type="datetimeFigureOut">
              <a:rPr lang="zh-TW" altLang="en-US" smtClean="0"/>
              <a:t>2021/9/7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9E1B-FD61-4365-A7F9-DE05CE15A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58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5A0F-20CB-4109-AA1F-350A16C93CE9}" type="datetimeFigureOut">
              <a:rPr lang="zh-TW" altLang="en-US" smtClean="0"/>
              <a:t>2021/9/7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9E1B-FD61-4365-A7F9-DE05CE15A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41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5A0F-20CB-4109-AA1F-350A16C93CE9}" type="datetimeFigureOut">
              <a:rPr lang="zh-TW" altLang="en-US" smtClean="0"/>
              <a:t>2021/9/7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9E1B-FD61-4365-A7F9-DE05CE15A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82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5A0F-20CB-4109-AA1F-350A16C93CE9}" type="datetimeFigureOut">
              <a:rPr lang="zh-TW" altLang="en-US" smtClean="0"/>
              <a:t>2021/9/7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39E1B-FD61-4365-A7F9-DE05CE15A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39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1475656" y="896963"/>
            <a:ext cx="6517482" cy="25092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109</a:t>
            </a:r>
            <a:r>
              <a:rPr lang="zh-TW" alt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學年度</a:t>
            </a:r>
            <a:r>
              <a:rPr lang="en-US" altLang="zh-TW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</a:br>
            <a:r>
              <a:rPr lang="zh-TW" altLang="en-US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魔術</a:t>
            </a:r>
            <a:r>
              <a:rPr lang="zh-TW" alt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社成果</a:t>
            </a:r>
            <a:endParaRPr lang="zh-TW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副標題 3"/>
          <p:cNvSpPr txBox="1">
            <a:spLocks/>
          </p:cNvSpPr>
          <p:nvPr/>
        </p:nvSpPr>
        <p:spPr>
          <a:xfrm>
            <a:off x="1403648" y="3814750"/>
            <a:ext cx="6517482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指導老師：黃雅玉</a:t>
            </a:r>
            <a:endParaRPr lang="zh-TW" altLang="en-US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33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90093" y="2954322"/>
            <a:ext cx="7763814" cy="904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老師講解</a:t>
            </a:r>
            <a:endParaRPr lang="zh-TW" altLang="en-US" sz="54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9144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NlyosU-1Xvnrf7ZB8R13Re85ldO6yr-yDcLi8g3C4s"/>
          <p:cNvPicPr>
            <a:picLocks noGrp="1" noChangeAspect="1"/>
          </p:cNvPicPr>
          <p:nvPr isPhoto="1"/>
        </p:nvPicPr>
        <p:blipFill>
          <a:blip r:embed="rId2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90093" y="2954322"/>
            <a:ext cx="7763814" cy="9041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學生練習</a:t>
            </a:r>
            <a:endParaRPr lang="zh-TW" altLang="en-US" sz="54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</Words>
  <Application>Microsoft Office PowerPoint</Application>
  <PresentationFormat>如螢幕大小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3</cp:revision>
  <dcterms:created xsi:type="dcterms:W3CDTF">2021-09-07T10:55:10Z</dcterms:created>
  <dcterms:modified xsi:type="dcterms:W3CDTF">2021-09-07T11:30:19Z</dcterms:modified>
</cp:coreProperties>
</file>