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1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7"/>
  </p:normalViewPr>
  <p:slideViewPr>
    <p:cSldViewPr snapToGrid="0" snapToObjects="1">
      <p:cViewPr varScale="1">
        <p:scale>
          <a:sx n="102" d="100"/>
          <a:sy n="102" d="100"/>
        </p:scale>
        <p:origin x="9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30A67-B1E9-8B4D-A4CD-81C561017B16}" type="datetimeFigureOut">
              <a:rPr kumimoji="1" lang="zh-TW" altLang="en-US" smtClean="0"/>
              <a:t>2021/6/8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19C33092-FCC9-E544-AA65-C84654BDC661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183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30A67-B1E9-8B4D-A4CD-81C561017B16}" type="datetimeFigureOut">
              <a:rPr kumimoji="1" lang="zh-TW" altLang="en-US" smtClean="0"/>
              <a:t>2021/6/8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3092-FCC9-E544-AA65-C84654BDC661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702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30A67-B1E9-8B4D-A4CD-81C561017B16}" type="datetimeFigureOut">
              <a:rPr kumimoji="1" lang="zh-TW" altLang="en-US" smtClean="0"/>
              <a:t>2021/6/8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3092-FCC9-E544-AA65-C84654BDC661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21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30A67-B1E9-8B4D-A4CD-81C561017B16}" type="datetimeFigureOut">
              <a:rPr kumimoji="1" lang="zh-TW" altLang="en-US" smtClean="0"/>
              <a:t>2021/6/8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3092-FCC9-E544-AA65-C84654BDC661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920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30A67-B1E9-8B4D-A4CD-81C561017B16}" type="datetimeFigureOut">
              <a:rPr kumimoji="1" lang="zh-TW" altLang="en-US" smtClean="0"/>
              <a:t>2021/6/8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3092-FCC9-E544-AA65-C84654BDC661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96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30A67-B1E9-8B4D-A4CD-81C561017B16}" type="datetimeFigureOut">
              <a:rPr kumimoji="1" lang="zh-TW" altLang="en-US" smtClean="0"/>
              <a:t>2021/6/8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3092-FCC9-E544-AA65-C84654BDC661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339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30A67-B1E9-8B4D-A4CD-81C561017B16}" type="datetimeFigureOut">
              <a:rPr kumimoji="1" lang="zh-TW" altLang="en-US" smtClean="0"/>
              <a:t>2021/6/8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3092-FCC9-E544-AA65-C84654BDC661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545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30A67-B1E9-8B4D-A4CD-81C561017B16}" type="datetimeFigureOut">
              <a:rPr kumimoji="1" lang="zh-TW" altLang="en-US" smtClean="0"/>
              <a:t>2021/6/8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3092-FCC9-E544-AA65-C84654BDC661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815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30A67-B1E9-8B4D-A4CD-81C561017B16}" type="datetimeFigureOut">
              <a:rPr kumimoji="1" lang="zh-TW" altLang="en-US" smtClean="0"/>
              <a:t>2021/6/8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3092-FCC9-E544-AA65-C84654BDC66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27249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30A67-B1E9-8B4D-A4CD-81C561017B16}" type="datetimeFigureOut">
              <a:rPr kumimoji="1" lang="zh-TW" altLang="en-US" smtClean="0"/>
              <a:t>2021/6/8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3092-FCC9-E544-AA65-C84654BDC661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694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32530A67-B1E9-8B4D-A4CD-81C561017B16}" type="datetimeFigureOut">
              <a:rPr kumimoji="1" lang="zh-TW" altLang="en-US" smtClean="0"/>
              <a:t>2021/6/8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3092-FCC9-E544-AA65-C84654BDC661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944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30A67-B1E9-8B4D-A4CD-81C561017B16}" type="datetimeFigureOut">
              <a:rPr kumimoji="1" lang="zh-TW" altLang="en-US" smtClean="0"/>
              <a:t>2021/6/8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9C33092-FCC9-E544-AA65-C84654BDC661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39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41A328-9017-414D-AABF-6603F0B8F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5906" y="1671947"/>
            <a:ext cx="8637073" cy="2541431"/>
          </a:xfrm>
        </p:spPr>
        <p:txBody>
          <a:bodyPr anchor="ctr"/>
          <a:lstStyle/>
          <a:p>
            <a:r>
              <a:rPr kumimoji="1" lang="zh-CN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熱舞社</a:t>
            </a:r>
            <a:endParaRPr kumimoji="1" lang="zh-TW" altLang="en-US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B731CFC-87B3-614C-A465-8CD5BC07B0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6739" y="4003020"/>
            <a:ext cx="8637072" cy="977621"/>
          </a:xfrm>
        </p:spPr>
        <p:txBody>
          <a:bodyPr/>
          <a:lstStyle/>
          <a:p>
            <a:endParaRPr kumimoji="1"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8EC3F55-B463-B546-B26B-74DD13E8B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849" y="263046"/>
            <a:ext cx="7933151" cy="56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40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4781BF-E71D-A043-9A35-842BF2AE2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kumimoji="1"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編舞日常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2428607-2F27-2C45-A3EC-8F2798139E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6456" y="2016124"/>
            <a:ext cx="5787024" cy="3921213"/>
          </a:xfrm>
        </p:spPr>
      </p:pic>
    </p:spTree>
    <p:extLst>
      <p:ext uri="{BB962C8B-B14F-4D97-AF65-F5344CB8AC3E}">
        <p14:creationId xmlns:p14="http://schemas.microsoft.com/office/powerpoint/2010/main" val="1943449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2B7848-8677-FE4A-87FC-47F585B77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kumimoji="1" lang="zh-CN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編舞日常</a:t>
            </a:r>
            <a:endParaRPr kumimoji="1"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52E4877-6064-E941-85ED-1ED2FBE233E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8292" y="2003598"/>
            <a:ext cx="5789847" cy="3924000"/>
          </a:xfrm>
        </p:spPr>
      </p:pic>
    </p:spTree>
    <p:extLst>
      <p:ext uri="{BB962C8B-B14F-4D97-AF65-F5344CB8AC3E}">
        <p14:creationId xmlns:p14="http://schemas.microsoft.com/office/powerpoint/2010/main" val="3383301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F35079-978D-C043-8A11-F18A3B947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kumimoji="1" lang="zh-CN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編舞日常</a:t>
            </a:r>
            <a:endParaRPr kumimoji="1"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672F6BF0-D99B-1249-963D-392A0707889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8816" y="1953495"/>
            <a:ext cx="5788800" cy="3924000"/>
          </a:xfrm>
        </p:spPr>
      </p:pic>
    </p:spTree>
    <p:extLst>
      <p:ext uri="{BB962C8B-B14F-4D97-AF65-F5344CB8AC3E}">
        <p14:creationId xmlns:p14="http://schemas.microsoft.com/office/powerpoint/2010/main" val="755647987"/>
      </p:ext>
    </p:extLst>
  </p:cSld>
  <p:clrMapOvr>
    <a:masterClrMapping/>
  </p:clrMapOvr>
</p:sld>
</file>

<file path=ppt/theme/theme1.xml><?xml version="1.0" encoding="utf-8"?>
<a:theme xmlns:a="http://schemas.openxmlformats.org/drawingml/2006/main" name="圖庫">
  <a:themeElements>
    <a:clrScheme name="圖庫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圖庫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圖庫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Words>12</Words>
  <Application>Microsoft Macintosh PowerPoint</Application>
  <PresentationFormat>寬螢幕</PresentationFormat>
  <Paragraphs>4</Paragraphs>
  <Slides>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</vt:i4>
      </vt:variant>
    </vt:vector>
  </HeadingPairs>
  <TitlesOfParts>
    <vt:vector size="8" baseType="lpstr">
      <vt:lpstr>Microsoft JhengHei</vt:lpstr>
      <vt:lpstr>Arial</vt:lpstr>
      <vt:lpstr>Gill Sans MT</vt:lpstr>
      <vt:lpstr>圖庫</vt:lpstr>
      <vt:lpstr>熱舞社</vt:lpstr>
      <vt:lpstr>編舞日常</vt:lpstr>
      <vt:lpstr>編舞日常</vt:lpstr>
      <vt:lpstr>編舞日常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User</dc:creator>
  <cp:lastModifiedBy>Microsoft Office User</cp:lastModifiedBy>
  <cp:revision>3</cp:revision>
  <dcterms:created xsi:type="dcterms:W3CDTF">2021-06-08T07:37:37Z</dcterms:created>
  <dcterms:modified xsi:type="dcterms:W3CDTF">2021-06-08T07:59:24Z</dcterms:modified>
</cp:coreProperties>
</file>