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8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66" r:id="rId11"/>
    <p:sldId id="263" r:id="rId12"/>
    <p:sldId id="264" r:id="rId13"/>
    <p:sldId id="270" r:id="rId14"/>
    <p:sldId id="271" r:id="rId15"/>
    <p:sldId id="272" r:id="rId16"/>
    <p:sldId id="273" r:id="rId17"/>
    <p:sldId id="265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34"/>
  </p:normalViewPr>
  <p:slideViewPr>
    <p:cSldViewPr>
      <p:cViewPr>
        <p:scale>
          <a:sx n="50" d="100"/>
          <a:sy n="50" d="100"/>
        </p:scale>
        <p:origin x="-528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  <p:transition spd="med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  <p:transition spd="med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  <p:transition spd="med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  <p:transition spd="med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2017/6/8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 advClick="0" advTm="500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75656" y="908720"/>
            <a:ext cx="6984776" cy="2086471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茶藝社</a:t>
            </a:r>
            <a:r>
              <a:rPr lang="en-US" altLang="zh-TW" sz="54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社團成果展</a:t>
            </a:r>
            <a:endParaRPr lang="zh-TW" altLang="en-US" sz="54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35696" y="5445224"/>
            <a:ext cx="6400800" cy="769640"/>
          </a:xfrm>
        </p:spPr>
        <p:txBody>
          <a:bodyPr>
            <a:normAutofit/>
          </a:bodyPr>
          <a:lstStyle/>
          <a:p>
            <a:pPr algn="r"/>
            <a:r>
              <a:rPr lang="en-US" altLang="zh-TW" sz="3200" b="1" dirty="0" smtClean="0">
                <a:solidFill>
                  <a:srgbClr val="0070C0"/>
                </a:solidFill>
              </a:rPr>
              <a:t>1060607</a:t>
            </a:r>
            <a:r>
              <a:rPr lang="zh-TW" altLang="en-US" sz="3200" b="1" dirty="0" smtClean="0">
                <a:solidFill>
                  <a:srgbClr val="0070C0"/>
                </a:solidFill>
              </a:rPr>
              <a:t>製</a:t>
            </a:r>
            <a:endParaRPr lang="zh-TW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4" descr="茶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852" y="4077072"/>
            <a:ext cx="2574268" cy="193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王菲-水調歌頭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89912" y="4609679"/>
            <a:ext cx="566464" cy="566464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467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奉茶、品茶</a:t>
            </a:r>
            <a:endParaRPr lang="zh-TW" altLang="en-US" sz="4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G2017052414392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924944"/>
            <a:ext cx="4608512" cy="3456384"/>
          </a:xfrm>
        </p:spPr>
      </p:pic>
      <p:pic>
        <p:nvPicPr>
          <p:cNvPr id="5" name="圖片 4" descr="IMG201705241439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2656"/>
            <a:ext cx="4644008" cy="3483006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分奉茶湯</a:t>
            </a:r>
            <a:endParaRPr lang="zh-TW" altLang="en-US" sz="4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G201705241437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3655219" cy="4873625"/>
          </a:xfrm>
        </p:spPr>
      </p:pic>
      <p:pic>
        <p:nvPicPr>
          <p:cNvPr id="5" name="圖片 4" descr="IMG20170524143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76672"/>
            <a:ext cx="4032448" cy="5376597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201705241523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60648"/>
            <a:ext cx="3655219" cy="4873625"/>
          </a:xfrm>
        </p:spPr>
      </p:pic>
      <p:pic>
        <p:nvPicPr>
          <p:cNvPr id="5" name="圖片 4" descr="IMG20170524152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80728"/>
            <a:ext cx="3960440" cy="528058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716016" y="544522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品茶姿勢</a:t>
            </a:r>
            <a:endParaRPr lang="zh-TW" altLang="en-US" sz="4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老師珍藏的茶餅與茶葉、蓋碗茶具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G201704261418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700808"/>
            <a:ext cx="6336704" cy="4746768"/>
          </a:xfr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 descr="IMG20170426142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276872"/>
            <a:ext cx="3722340" cy="4970686"/>
          </a:xfrm>
          <a:prstGeom prst="rect">
            <a:avLst/>
          </a:prstGeom>
        </p:spPr>
      </p:pic>
      <p:pic>
        <p:nvPicPr>
          <p:cNvPr id="6" name="圖片 5" descr="IMG20170426142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0"/>
            <a:ext cx="3578324" cy="4778372"/>
          </a:xfrm>
          <a:prstGeom prst="rect">
            <a:avLst/>
          </a:prstGeom>
        </p:spPr>
      </p:pic>
      <p:pic>
        <p:nvPicPr>
          <p:cNvPr id="8" name="內容版面配置區 3" descr="IMG20170426142501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494674"/>
            <a:ext cx="4608512" cy="3456384"/>
          </a:xfrm>
        </p:spPr>
      </p:pic>
      <p:sp>
        <p:nvSpPr>
          <p:cNvPr id="9" name="文字方塊 8"/>
          <p:cNvSpPr txBox="1"/>
          <p:nvPr/>
        </p:nvSpPr>
        <p:spPr>
          <a:xfrm>
            <a:off x="5292080" y="522920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蓋碗茶介紹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4725144"/>
            <a:ext cx="2736304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茶盅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G201704261418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824536" cy="3096344"/>
          </a:xfrm>
        </p:spPr>
      </p:pic>
      <p:pic>
        <p:nvPicPr>
          <p:cNvPr id="5" name="圖片 4" descr="IMG201704261449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109832"/>
            <a:ext cx="5436096" cy="348300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508104" y="1052736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蓋茶茶席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201704261450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436096" y="620688"/>
            <a:ext cx="3124200" cy="4171950"/>
          </a:xfrm>
        </p:spPr>
      </p:pic>
      <p:pic>
        <p:nvPicPr>
          <p:cNvPr id="5" name="圖片 4" descr="IMG20170426145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348880"/>
            <a:ext cx="3124200" cy="4171950"/>
          </a:xfrm>
          <a:prstGeom prst="rect">
            <a:avLst/>
          </a:prstGeom>
        </p:spPr>
      </p:pic>
      <p:pic>
        <p:nvPicPr>
          <p:cNvPr id="6" name="圖片 5" descr="IMG20170426145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0"/>
            <a:ext cx="3124200" cy="417195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283968" y="522920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聞香與撥渣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歡迎你加入我們的行列</a:t>
            </a:r>
            <a:r>
              <a:rPr lang="en-US" altLang="zh-TW" sz="4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~</a:t>
            </a:r>
            <a:endParaRPr lang="zh-TW" altLang="en-US" sz="4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G201705241602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620688"/>
            <a:ext cx="7467600" cy="1143000"/>
          </a:xfrm>
        </p:spPr>
        <p:txBody>
          <a:bodyPr>
            <a:noAutofit/>
          </a:bodyPr>
          <a:lstStyle/>
          <a:p>
            <a:r>
              <a:rPr lang="zh-TW" altLang="en-US" sz="4000" b="1" dirty="0" smtClean="0">
                <a:solidFill>
                  <a:srgbClr val="0070C0"/>
                </a:solidFill>
                <a:latin typeface="華康行書體" pitchFamily="65" charset="-120"/>
                <a:ea typeface="華康行書體" pitchFamily="65" charset="-120"/>
              </a:rPr>
              <a:t>以</a:t>
            </a:r>
            <a:r>
              <a:rPr lang="zh-TW" altLang="en-US" sz="4000" b="1" dirty="0" smtClean="0">
                <a:solidFill>
                  <a:srgbClr val="C00000"/>
                </a:solidFill>
                <a:latin typeface="華康行書體" pitchFamily="65" charset="-120"/>
                <a:ea typeface="華康行書體" pitchFamily="65" charset="-120"/>
              </a:rPr>
              <a:t>茶席</a:t>
            </a:r>
            <a:r>
              <a:rPr lang="zh-TW" altLang="en-US" sz="4000" b="1" dirty="0" smtClean="0">
                <a:solidFill>
                  <a:srgbClr val="0070C0"/>
                </a:solidFill>
                <a:latin typeface="華康行書體" pitchFamily="65" charset="-120"/>
                <a:ea typeface="華康行書體" pitchFamily="65" charset="-120"/>
              </a:rPr>
              <a:t>來經營</a:t>
            </a:r>
            <a:r>
              <a:rPr lang="zh-TW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華康行書體" pitchFamily="65" charset="-120"/>
              </a:rPr>
              <a:t>內心的感覺與感動</a:t>
            </a:r>
            <a:endParaRPr lang="zh-TW" altLang="en-US" sz="4000" b="1" dirty="0" smtClean="0">
              <a:solidFill>
                <a:schemeClr val="tx1">
                  <a:lumMod val="95000"/>
                  <a:lumOff val="5000"/>
                </a:schemeClr>
              </a:solidFill>
              <a:latin typeface="華康行書體" pitchFamily="65" charset="-120"/>
              <a:ea typeface="華康行書體" pitchFamily="65" charset="-120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4067175" y="40052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4067175" y="40052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>
            <a:off x="3419475" y="44370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>
            <a:off x="3203575" y="43656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2" name="Picture 4" descr="茶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74825" y="1905000"/>
            <a:ext cx="5592763" cy="41941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活動內容</a:t>
            </a:r>
            <a:endParaRPr lang="zh-TW" altLang="en-US" sz="4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如何泡一壺好茶</a:t>
            </a:r>
            <a:endParaRPr lang="en-US" altLang="zh-TW" sz="40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Blip>
                <a:blip r:embed="rId2"/>
              </a:buBlip>
            </a:pP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泡茶三要素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Blip>
                <a:blip r:embed="rId2"/>
              </a:buBlip>
            </a:pP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了解泡茶流程和練習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Blip>
                <a:blip r:embed="rId2"/>
              </a:buBlip>
            </a:pP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茶具的選擇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Blip>
                <a:blip r:embed="rId2"/>
              </a:buBlip>
            </a:pP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各式茶具沖泡法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Blip>
                <a:blip r:embed="rId2"/>
              </a:buBlip>
            </a:pP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茶業種類的認識和品茗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茶席之美</a:t>
            </a:r>
            <a:endParaRPr lang="zh-TW" altLang="en-US" sz="4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G201705241427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4248472" cy="3186354"/>
          </a:xfrm>
        </p:spPr>
      </p:pic>
      <p:pic>
        <p:nvPicPr>
          <p:cNvPr id="5" name="圖片 4" descr="IMG201705241508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068960"/>
            <a:ext cx="4427984" cy="3320988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1268760"/>
            <a:ext cx="7467600" cy="1143000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茶席之美</a:t>
            </a:r>
            <a:endParaRPr lang="zh-TW" altLang="en-US" sz="4400" dirty="0"/>
          </a:p>
        </p:txBody>
      </p:sp>
      <p:pic>
        <p:nvPicPr>
          <p:cNvPr id="4" name="內容版面配置區 3" descr="IMG201705241509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068960"/>
            <a:ext cx="4422172" cy="3316629"/>
          </a:xfrm>
        </p:spPr>
      </p:pic>
      <p:pic>
        <p:nvPicPr>
          <p:cNvPr id="5" name="圖片 4" descr="IMG20170524151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04664"/>
            <a:ext cx="3651870" cy="4869160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3280792" cy="1143000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練習與</a:t>
            </a:r>
            <a:r>
              <a:rPr lang="zh-TW" altLang="en-US" sz="4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品茗</a:t>
            </a:r>
            <a:endParaRPr lang="zh-TW" altLang="en-US" sz="48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IMG20170524151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772816"/>
            <a:ext cx="4235963" cy="317697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771800" y="566124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置茶、賞茶</a:t>
            </a:r>
            <a:endParaRPr lang="zh-TW" altLang="en-US" sz="4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 descr="IMG20170524151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08720"/>
            <a:ext cx="3348372" cy="4464496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練習與品嚐</a:t>
            </a:r>
            <a:endParaRPr lang="zh-TW" altLang="en-US" sz="4800" dirty="0"/>
          </a:p>
        </p:txBody>
      </p:sp>
      <p:pic>
        <p:nvPicPr>
          <p:cNvPr id="8" name="內容版面配置區 3" descr="IMG20170524151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556792"/>
            <a:ext cx="3295179" cy="439357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427984" y="530120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溫壺溫杯</a:t>
            </a:r>
            <a:endParaRPr lang="zh-TW" altLang="en-US" sz="4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 descr="IMG201705241428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-315416"/>
            <a:ext cx="3780420" cy="5040560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4968552" cy="922114"/>
          </a:xfrm>
        </p:spPr>
        <p:txBody>
          <a:bodyPr>
            <a:noAutofit/>
          </a:bodyPr>
          <a:lstStyle/>
          <a:p>
            <a:r>
              <a:rPr lang="zh-TW" altLang="en-US" sz="4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泡茶：注湯、出湯</a:t>
            </a:r>
            <a:endParaRPr lang="zh-TW" altLang="en-US" sz="4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G2017052415152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3655219" cy="4873625"/>
          </a:xfrm>
        </p:spPr>
      </p:pic>
      <p:pic>
        <p:nvPicPr>
          <p:cNvPr id="6" name="內容版面配置區 6" descr="IMG20170524151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68760"/>
            <a:ext cx="3655219" cy="4873625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IMG201705241432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3655219" cy="4873625"/>
          </a:xfrm>
        </p:spPr>
      </p:pic>
      <p:pic>
        <p:nvPicPr>
          <p:cNvPr id="5" name="圖片 4" descr="IMG201705241428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32656"/>
            <a:ext cx="4896544" cy="367240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1960" y="4653136"/>
            <a:ext cx="468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泡茶：出湯、分茶</a:t>
            </a:r>
            <a:endParaRPr lang="zh-TW" altLang="en-US" sz="4000" dirty="0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252</TotalTime>
  <Words>125</Words>
  <Application>Microsoft Office PowerPoint</Application>
  <PresentationFormat>如螢幕大小 (4:3)</PresentationFormat>
  <Paragraphs>27</Paragraphs>
  <Slides>17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壁窗</vt:lpstr>
      <vt:lpstr>茶藝社 社團成果展</vt:lpstr>
      <vt:lpstr>以茶席來經營內心的感覺與感動</vt:lpstr>
      <vt:lpstr>活動內容</vt:lpstr>
      <vt:lpstr>茶席之美</vt:lpstr>
      <vt:lpstr>茶席之美</vt:lpstr>
      <vt:lpstr>練習與品茗</vt:lpstr>
      <vt:lpstr>練習與品嚐</vt:lpstr>
      <vt:lpstr>泡茶：注湯、出湯</vt:lpstr>
      <vt:lpstr>投影片 9</vt:lpstr>
      <vt:lpstr>奉茶、品茶</vt:lpstr>
      <vt:lpstr>分奉茶湯</vt:lpstr>
      <vt:lpstr>投影片 12</vt:lpstr>
      <vt:lpstr>老師珍藏的茶餅與茶葉、蓋碗茶具</vt:lpstr>
      <vt:lpstr>投影片 14</vt:lpstr>
      <vt:lpstr>茶盅</vt:lpstr>
      <vt:lpstr>投影片 16</vt:lpstr>
      <vt:lpstr>歡迎你加入我們的行列~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茶藝社社團成果展</dc:title>
  <cp:lastModifiedBy>蠟腔蚚誧靡</cp:lastModifiedBy>
  <cp:revision>29</cp:revision>
  <dcterms:modified xsi:type="dcterms:W3CDTF">2017-06-08T05:10:01Z</dcterms:modified>
</cp:coreProperties>
</file>