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942" y="-21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1219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與副標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2044700" y="6642100"/>
            <a:ext cx="8902700" cy="673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–王大明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2044700" y="4171950"/>
            <a:ext cx="8902700" cy="876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「在此輸入名言語錄」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替換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圖片版面配置區 130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513722" y="483413"/>
            <a:ext cx="3924695" cy="5789574"/>
          </a:xfrm>
          <a:prstGeom prst="rect">
            <a:avLst/>
          </a:prstGeom>
        </p:spPr>
      </p:pic>
      <p:pic>
        <p:nvPicPr>
          <p:cNvPr id="132" name="圖片版面配置區 131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8768926" y="448172"/>
            <a:ext cx="3972373" cy="5860056"/>
          </a:xfrm>
          <a:prstGeom prst="rect">
            <a:avLst/>
          </a:prstGeom>
        </p:spPr>
      </p:pic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2509007" y="6651601"/>
            <a:ext cx="7700989" cy="1422401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000000"/>
                </a:solidFill>
                <a:latin typeface="Kaiti TC Regular"/>
                <a:ea typeface="Kaiti TC Regular"/>
                <a:cs typeface="Kaiti TC Regular"/>
                <a:sym typeface="Kaiti TC Regular"/>
              </a:defRPr>
            </a:lvl1pPr>
          </a:lstStyle>
          <a:p>
            <a:r>
              <a:t>跆拳道社</a:t>
            </a:r>
          </a:p>
        </p:txBody>
      </p:sp>
      <p:sp>
        <p:nvSpPr>
          <p:cNvPr id="134" name="Shape 134"/>
          <p:cNvSpPr/>
          <p:nvPr/>
        </p:nvSpPr>
        <p:spPr>
          <a:xfrm>
            <a:off x="2651906" y="7676820"/>
            <a:ext cx="7700988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6200">
                <a:solidFill>
                  <a:srgbClr val="000000"/>
                </a:solidFill>
                <a:latin typeface="Kaiti TC Regular"/>
                <a:ea typeface="Kaiti TC Regular"/>
                <a:cs typeface="Kaiti TC Regular"/>
                <a:sym typeface="Kaiti TC Regular"/>
              </a:defRPr>
            </a:lvl1pPr>
          </a:lstStyle>
          <a:p>
            <a:r>
              <a:t>品勢</a:t>
            </a:r>
          </a:p>
        </p:txBody>
      </p:sp>
      <p:pic>
        <p:nvPicPr>
          <p:cNvPr id="135" name="pasted-image.tiff"/>
          <p:cNvPicPr>
            <a:picLocks noChangeAspect="1"/>
          </p:cNvPicPr>
          <p:nvPr/>
        </p:nvPicPr>
        <p:blipFill>
          <a:blip r:embed="rId4">
            <a:extLst/>
          </a:blip>
          <a:srcRect l="25135" t="16666" r="25015" b="16650"/>
          <a:stretch>
            <a:fillRect/>
          </a:stretch>
        </p:blipFill>
        <p:spPr>
          <a:xfrm flipH="1">
            <a:off x="8511408" y="5295447"/>
            <a:ext cx="3090899" cy="4134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581" extrusionOk="0">
                <a:moveTo>
                  <a:pt x="9484" y="2"/>
                </a:moveTo>
                <a:cubicBezTo>
                  <a:pt x="8740" y="36"/>
                  <a:pt x="8033" y="474"/>
                  <a:pt x="8036" y="1133"/>
                </a:cubicBezTo>
                <a:cubicBezTo>
                  <a:pt x="8039" y="1751"/>
                  <a:pt x="8378" y="2772"/>
                  <a:pt x="8655" y="3002"/>
                </a:cubicBezTo>
                <a:cubicBezTo>
                  <a:pt x="8973" y="3266"/>
                  <a:pt x="8953" y="3301"/>
                  <a:pt x="8384" y="3503"/>
                </a:cubicBezTo>
                <a:cubicBezTo>
                  <a:pt x="7416" y="3848"/>
                  <a:pt x="7110" y="4444"/>
                  <a:pt x="6948" y="6297"/>
                </a:cubicBezTo>
                <a:cubicBezTo>
                  <a:pt x="6837" y="7563"/>
                  <a:pt x="6913" y="7836"/>
                  <a:pt x="7412" y="8006"/>
                </a:cubicBezTo>
                <a:lnTo>
                  <a:pt x="7791" y="8137"/>
                </a:lnTo>
                <a:lnTo>
                  <a:pt x="7702" y="9148"/>
                </a:lnTo>
                <a:lnTo>
                  <a:pt x="7614" y="10159"/>
                </a:lnTo>
                <a:lnTo>
                  <a:pt x="5677" y="12356"/>
                </a:lnTo>
                <a:cubicBezTo>
                  <a:pt x="4613" y="13565"/>
                  <a:pt x="3618" y="14771"/>
                  <a:pt x="3465" y="15039"/>
                </a:cubicBezTo>
                <a:cubicBezTo>
                  <a:pt x="3312" y="15306"/>
                  <a:pt x="2751" y="16598"/>
                  <a:pt x="2222" y="17910"/>
                </a:cubicBezTo>
                <a:lnTo>
                  <a:pt x="1261" y="20296"/>
                </a:lnTo>
                <a:lnTo>
                  <a:pt x="648" y="20466"/>
                </a:lnTo>
                <a:cubicBezTo>
                  <a:pt x="234" y="20581"/>
                  <a:pt x="19" y="20679"/>
                  <a:pt x="1" y="20781"/>
                </a:cubicBezTo>
                <a:cubicBezTo>
                  <a:pt x="-17" y="20883"/>
                  <a:pt x="161" y="20986"/>
                  <a:pt x="532" y="21112"/>
                </a:cubicBezTo>
                <a:cubicBezTo>
                  <a:pt x="1325" y="21382"/>
                  <a:pt x="2391" y="21383"/>
                  <a:pt x="3186" y="21112"/>
                </a:cubicBezTo>
                <a:cubicBezTo>
                  <a:pt x="3526" y="20997"/>
                  <a:pt x="3974" y="20900"/>
                  <a:pt x="4180" y="20899"/>
                </a:cubicBezTo>
                <a:cubicBezTo>
                  <a:pt x="5192" y="20895"/>
                  <a:pt x="5151" y="20947"/>
                  <a:pt x="6691" y="17815"/>
                </a:cubicBezTo>
                <a:cubicBezTo>
                  <a:pt x="7242" y="16694"/>
                  <a:pt x="7426" y="16434"/>
                  <a:pt x="7865" y="16168"/>
                </a:cubicBezTo>
                <a:cubicBezTo>
                  <a:pt x="8152" y="15994"/>
                  <a:pt x="8772" y="15580"/>
                  <a:pt x="9241" y="15250"/>
                </a:cubicBezTo>
                <a:cubicBezTo>
                  <a:pt x="9709" y="14920"/>
                  <a:pt x="10399" y="14475"/>
                  <a:pt x="10776" y="14262"/>
                </a:cubicBezTo>
                <a:lnTo>
                  <a:pt x="11464" y="13875"/>
                </a:lnTo>
                <a:lnTo>
                  <a:pt x="11823" y="14086"/>
                </a:lnTo>
                <a:cubicBezTo>
                  <a:pt x="12752" y="14634"/>
                  <a:pt x="14342" y="16347"/>
                  <a:pt x="15610" y="18165"/>
                </a:cubicBezTo>
                <a:cubicBezTo>
                  <a:pt x="16560" y="19526"/>
                  <a:pt x="16959" y="20019"/>
                  <a:pt x="17720" y="20768"/>
                </a:cubicBezTo>
                <a:cubicBezTo>
                  <a:pt x="18279" y="21319"/>
                  <a:pt x="18613" y="21441"/>
                  <a:pt x="18922" y="21210"/>
                </a:cubicBezTo>
                <a:cubicBezTo>
                  <a:pt x="19037" y="21123"/>
                  <a:pt x="19120" y="21150"/>
                  <a:pt x="19234" y="21309"/>
                </a:cubicBezTo>
                <a:cubicBezTo>
                  <a:pt x="19338" y="21455"/>
                  <a:pt x="19567" y="21540"/>
                  <a:pt x="19922" y="21566"/>
                </a:cubicBezTo>
                <a:cubicBezTo>
                  <a:pt x="20079" y="21578"/>
                  <a:pt x="20231" y="21582"/>
                  <a:pt x="20375" y="21580"/>
                </a:cubicBezTo>
                <a:cubicBezTo>
                  <a:pt x="20805" y="21576"/>
                  <a:pt x="21157" y="21515"/>
                  <a:pt x="21342" y="21406"/>
                </a:cubicBezTo>
                <a:cubicBezTo>
                  <a:pt x="21583" y="21264"/>
                  <a:pt x="21565" y="20957"/>
                  <a:pt x="21306" y="20795"/>
                </a:cubicBezTo>
                <a:cubicBezTo>
                  <a:pt x="21189" y="20723"/>
                  <a:pt x="21093" y="20570"/>
                  <a:pt x="21093" y="20458"/>
                </a:cubicBezTo>
                <a:cubicBezTo>
                  <a:pt x="21093" y="19783"/>
                  <a:pt x="18283" y="15842"/>
                  <a:pt x="16823" y="14469"/>
                </a:cubicBezTo>
                <a:cubicBezTo>
                  <a:pt x="16076" y="13767"/>
                  <a:pt x="15839" y="13452"/>
                  <a:pt x="15652" y="12907"/>
                </a:cubicBezTo>
                <a:cubicBezTo>
                  <a:pt x="15522" y="12532"/>
                  <a:pt x="15198" y="11593"/>
                  <a:pt x="14931" y="10821"/>
                </a:cubicBezTo>
                <a:lnTo>
                  <a:pt x="14445" y="9419"/>
                </a:lnTo>
                <a:lnTo>
                  <a:pt x="14729" y="8746"/>
                </a:lnTo>
                <a:cubicBezTo>
                  <a:pt x="14957" y="8207"/>
                  <a:pt x="15001" y="7877"/>
                  <a:pt x="14950" y="7087"/>
                </a:cubicBezTo>
                <a:cubicBezTo>
                  <a:pt x="14908" y="6438"/>
                  <a:pt x="14939" y="6073"/>
                  <a:pt x="15041" y="6026"/>
                </a:cubicBezTo>
                <a:cubicBezTo>
                  <a:pt x="15127" y="5987"/>
                  <a:pt x="15580" y="5879"/>
                  <a:pt x="16047" y="5788"/>
                </a:cubicBezTo>
                <a:cubicBezTo>
                  <a:pt x="16766" y="5647"/>
                  <a:pt x="16952" y="5557"/>
                  <a:pt x="17276" y="5200"/>
                </a:cubicBezTo>
                <a:cubicBezTo>
                  <a:pt x="17579" y="4865"/>
                  <a:pt x="17798" y="4752"/>
                  <a:pt x="18336" y="4649"/>
                </a:cubicBezTo>
                <a:cubicBezTo>
                  <a:pt x="18976" y="4526"/>
                  <a:pt x="19036" y="4534"/>
                  <a:pt x="19425" y="4779"/>
                </a:cubicBezTo>
                <a:cubicBezTo>
                  <a:pt x="19906" y="5083"/>
                  <a:pt x="19981" y="5090"/>
                  <a:pt x="20516" y="4883"/>
                </a:cubicBezTo>
                <a:cubicBezTo>
                  <a:pt x="20998" y="4696"/>
                  <a:pt x="21300" y="4157"/>
                  <a:pt x="21088" y="3859"/>
                </a:cubicBezTo>
                <a:cubicBezTo>
                  <a:pt x="20906" y="3605"/>
                  <a:pt x="20685" y="3574"/>
                  <a:pt x="18637" y="3511"/>
                </a:cubicBezTo>
                <a:cubicBezTo>
                  <a:pt x="17716" y="3483"/>
                  <a:pt x="16886" y="3415"/>
                  <a:pt x="16792" y="3360"/>
                </a:cubicBezTo>
                <a:cubicBezTo>
                  <a:pt x="16482" y="3178"/>
                  <a:pt x="15651" y="3095"/>
                  <a:pt x="13428" y="3029"/>
                </a:cubicBezTo>
                <a:lnTo>
                  <a:pt x="11227" y="2962"/>
                </a:lnTo>
                <a:lnTo>
                  <a:pt x="11274" y="2411"/>
                </a:lnTo>
                <a:cubicBezTo>
                  <a:pt x="11335" y="1696"/>
                  <a:pt x="11073" y="760"/>
                  <a:pt x="10713" y="417"/>
                </a:cubicBezTo>
                <a:cubicBezTo>
                  <a:pt x="10388" y="107"/>
                  <a:pt x="9930" y="-18"/>
                  <a:pt x="9484" y="2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6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l="11057" t="1928"/>
          <a:stretch>
            <a:fillRect/>
          </a:stretch>
        </p:blipFill>
        <p:spPr>
          <a:xfrm>
            <a:off x="381991" y="612055"/>
            <a:ext cx="3830545" cy="5643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921" y="3629316"/>
            <a:ext cx="3643893" cy="4868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4862" y="3612712"/>
            <a:ext cx="3668746" cy="490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29656" y="3612712"/>
            <a:ext cx="3690223" cy="490193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2628740" y="300857"/>
            <a:ext cx="7700989" cy="1422401"/>
          </a:xfrm>
          <a:prstGeom prst="rect">
            <a:avLst/>
          </a:prstGeom>
        </p:spPr>
        <p:txBody>
          <a:bodyPr anchor="b"/>
          <a:lstStyle>
            <a:lvl1pPr algn="ctr" defTabSz="457200">
              <a:defRPr sz="7200">
                <a:solidFill>
                  <a:srgbClr val="000000"/>
                </a:solidFill>
                <a:latin typeface="Kaiti TC Regular"/>
                <a:ea typeface="Kaiti TC Regular"/>
                <a:cs typeface="Kaiti TC Regular"/>
                <a:sym typeface="Kaiti TC Regular"/>
              </a:defRPr>
            </a:lvl1pPr>
          </a:lstStyle>
          <a:p>
            <a:r>
              <a:t>一步一腳印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圖片 142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8139" y="2409441"/>
            <a:ext cx="2597875" cy="3462572"/>
          </a:xfrm>
          <a:prstGeom prst="rect">
            <a:avLst/>
          </a:prstGeom>
        </p:spPr>
      </p:pic>
      <p:pic>
        <p:nvPicPr>
          <p:cNvPr id="144" name="圖片 14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5904" y="2409441"/>
            <a:ext cx="2597874" cy="3462572"/>
          </a:xfrm>
          <a:prstGeom prst="rect">
            <a:avLst/>
          </a:prstGeom>
        </p:spPr>
      </p:pic>
      <p:grpSp>
        <p:nvGrpSpPr>
          <p:cNvPr id="147" name="Group 147"/>
          <p:cNvGrpSpPr/>
          <p:nvPr/>
        </p:nvGrpSpPr>
        <p:grpSpPr>
          <a:xfrm>
            <a:off x="495802" y="6383559"/>
            <a:ext cx="3821621" cy="2951585"/>
            <a:chOff x="0" y="0"/>
            <a:chExt cx="3821620" cy="2951583"/>
          </a:xfrm>
        </p:grpSpPr>
        <p:pic>
          <p:nvPicPr>
            <p:cNvPr id="146" name="images (1)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599" y="101600"/>
              <a:ext cx="3605722" cy="26086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5" name="圖片 144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3821622" cy="2951584"/>
            </a:xfrm>
            <a:prstGeom prst="rect">
              <a:avLst/>
            </a:prstGeom>
            <a:effectLst/>
          </p:spPr>
        </p:pic>
      </p:grpSp>
      <p:grpSp>
        <p:nvGrpSpPr>
          <p:cNvPr id="150" name="Group 150"/>
          <p:cNvGrpSpPr/>
          <p:nvPr/>
        </p:nvGrpSpPr>
        <p:grpSpPr>
          <a:xfrm>
            <a:off x="4501050" y="6373390"/>
            <a:ext cx="4002700" cy="2951585"/>
            <a:chOff x="0" y="0"/>
            <a:chExt cx="4002698" cy="2951583"/>
          </a:xfrm>
        </p:grpSpPr>
        <p:pic>
          <p:nvPicPr>
            <p:cNvPr id="149" name="images (3)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600" y="101600"/>
              <a:ext cx="3786799" cy="26086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8" name="圖片 147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002699" cy="2951584"/>
            </a:xfrm>
            <a:prstGeom prst="rect">
              <a:avLst/>
            </a:prstGeom>
            <a:effectLst/>
          </p:spPr>
        </p:pic>
      </p:grpSp>
      <p:grpSp>
        <p:nvGrpSpPr>
          <p:cNvPr id="153" name="Group 153"/>
          <p:cNvGrpSpPr/>
          <p:nvPr/>
        </p:nvGrpSpPr>
        <p:grpSpPr>
          <a:xfrm>
            <a:off x="8687377" y="6373390"/>
            <a:ext cx="3821621" cy="2951585"/>
            <a:chOff x="0" y="0"/>
            <a:chExt cx="3821620" cy="2951583"/>
          </a:xfrm>
        </p:grpSpPr>
        <p:pic>
          <p:nvPicPr>
            <p:cNvPr id="152" name="images (2)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600" y="101600"/>
              <a:ext cx="3605721" cy="26086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1" name="圖片 150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821621" cy="2951584"/>
            </a:xfrm>
            <a:prstGeom prst="rect">
              <a:avLst/>
            </a:prstGeom>
            <a:effectLst/>
          </p:spPr>
        </p:pic>
      </p:grpSp>
      <p:sp>
        <p:nvSpPr>
          <p:cNvPr id="154" name="Shape 154"/>
          <p:cNvSpPr/>
          <p:nvPr/>
        </p:nvSpPr>
        <p:spPr>
          <a:xfrm>
            <a:off x="326610" y="917463"/>
            <a:ext cx="8944782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5000">
                <a:solidFill>
                  <a:srgbClr val="000000"/>
                </a:solidFill>
                <a:latin typeface="Kaiti TC Regular"/>
                <a:ea typeface="Kaiti TC Regular"/>
                <a:cs typeface="Kaiti TC Regular"/>
                <a:sym typeface="Kaiti TC Regular"/>
              </a:defRPr>
            </a:lvl1pPr>
          </a:lstStyle>
          <a:p>
            <a:r>
              <a:t>你也可成為一位跆拳道高手</a:t>
            </a:r>
          </a:p>
        </p:txBody>
      </p:sp>
      <p:pic>
        <p:nvPicPr>
          <p:cNvPr id="155" name="pasted-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874945" y="1167033"/>
            <a:ext cx="5446486" cy="5446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自訂</PresentationFormat>
  <Paragraphs>4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BrushedCanvas</vt:lpstr>
      <vt:lpstr>跆拳道社</vt:lpstr>
      <vt:lpstr>一步一腳印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跆拳道社</dc:title>
  <dc:creator>DER</dc:creator>
  <cp:lastModifiedBy>User</cp:lastModifiedBy>
  <cp:revision>1</cp:revision>
  <dcterms:modified xsi:type="dcterms:W3CDTF">2021-07-07T00:07:30Z</dcterms:modified>
</cp:coreProperties>
</file>