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57" r:id="rId3"/>
    <p:sldId id="258" r:id="rId4"/>
    <p:sldId id="259" r:id="rId5"/>
    <p:sldId id="261" r:id="rId6"/>
    <p:sldId id="266" r:id="rId7"/>
    <p:sldId id="272" r:id="rId8"/>
    <p:sldId id="262" r:id="rId9"/>
    <p:sldId id="263" r:id="rId10"/>
    <p:sldId id="264" r:id="rId11"/>
    <p:sldId id="265" r:id="rId12"/>
    <p:sldId id="273" r:id="rId13"/>
    <p:sldId id="267" r:id="rId14"/>
    <p:sldId id="268" r:id="rId15"/>
    <p:sldId id="269" r:id="rId16"/>
    <p:sldId id="271" r:id="rId17"/>
    <p:sldId id="260"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11" autoAdjust="0"/>
  </p:normalViewPr>
  <p:slideViewPr>
    <p:cSldViewPr showGuides="1">
      <p:cViewPr varScale="1">
        <p:scale>
          <a:sx n="68" d="100"/>
          <a:sy n="68" d="100"/>
        </p:scale>
        <p:origin x="-136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5D76A-58E8-40EF-BFCC-1A7B31473B59}" type="datetimeFigureOut">
              <a:rPr lang="zh-TW" altLang="en-US" smtClean="0"/>
              <a:t>2017/6/6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B2C1F-5C8D-476D-91AB-BC13032FEFA4}" type="slidenum">
              <a:rPr lang="zh-TW" altLang="en-US" smtClean="0"/>
              <a:t>‹#›</a:t>
            </a:fld>
            <a:endParaRPr lang="zh-TW" altLang="en-US"/>
          </a:p>
        </p:txBody>
      </p:sp>
    </p:spTree>
    <p:extLst>
      <p:ext uri="{BB962C8B-B14F-4D97-AF65-F5344CB8AC3E}">
        <p14:creationId xmlns:p14="http://schemas.microsoft.com/office/powerpoint/2010/main" val="170130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zh-TW" altLang="en-US" smtClean="0"/>
              <a:t>按一下以編輯母片標題樣式</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white"/>
        <p:txBody>
          <a:bodyPr/>
          <a:lstStyle/>
          <a:p>
            <a:fld id="{5E15574B-39BE-4F53-BC19-046A8072C77D}" type="datetime1">
              <a:rPr lang="zh-TW" altLang="en-US" smtClean="0"/>
              <a:t>2017/6/6</a:t>
            </a:fld>
            <a:endParaRPr lang="zh-TW" altLang="en-US"/>
          </a:p>
        </p:txBody>
      </p:sp>
      <p:sp>
        <p:nvSpPr>
          <p:cNvPr id="5" name="Footer Placeholder 4"/>
          <p:cNvSpPr>
            <a:spLocks noGrp="1"/>
          </p:cNvSpPr>
          <p:nvPr>
            <p:ph type="ftr" sz="quarter" idx="11"/>
          </p:nvPr>
        </p:nvSpPr>
        <p:spPr bwMode="white"/>
        <p:txBody>
          <a:bodyPr/>
          <a:lstStyle/>
          <a:p>
            <a:endParaRPr lang="zh-TW" altLang="en-US"/>
          </a:p>
        </p:txBody>
      </p:sp>
      <p:sp>
        <p:nvSpPr>
          <p:cNvPr id="6" name="Slide Number Placeholder 5"/>
          <p:cNvSpPr>
            <a:spLocks noGrp="1"/>
          </p:cNvSpPr>
          <p:nvPr>
            <p:ph type="sldNum" sz="quarter" idx="12"/>
          </p:nvPr>
        </p:nvSpPr>
        <p:spPr/>
        <p:txBody>
          <a:bodyPr/>
          <a:lstStyle>
            <a:lvl1pPr>
              <a:defRPr sz="2400">
                <a:effectLst>
                  <a:outerShdw blurRad="38100" dist="38100" dir="2700000" algn="tl">
                    <a:srgbClr val="000000">
                      <a:alpha val="43137"/>
                    </a:srgbClr>
                  </a:outerShdw>
                </a:effectLst>
              </a:defRPr>
            </a:lvl1pPr>
          </a:lstStyle>
          <a:p>
            <a:fld id="{5AC7331E-B015-4083-959D-11C03E595BBF}"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345205C-D5BE-43FF-8639-AEC2486CB716}" type="datetime1">
              <a:rPr lang="zh-TW" altLang="en-US" smtClean="0"/>
              <a:t>2017/6/6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AC7331E-B015-4083-959D-11C03E595BBF}"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257B6BE-2295-4F1B-8185-C4B5FA124189}" type="datetime1">
              <a:rPr lang="zh-TW" altLang="en-US" smtClean="0"/>
              <a:t>2017/6/6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AC7331E-B015-4083-959D-11C03E595BBF}"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B08D42-75E4-48C5-BC50-51B69942CCDA}" type="datetime1">
              <a:rPr lang="zh-TW" altLang="en-US" smtClean="0"/>
              <a:t>2017/6/6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AC7331E-B015-4083-959D-11C03E595BBF}" type="slidenum">
              <a:rPr lang="zh-TW" altLang="en-US" smtClean="0"/>
              <a:t>‹#›</a:t>
            </a:fld>
            <a:endParaRPr lang="zh-TW" alt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0565ED-DAE3-49E6-B45E-9C7B70A3981A}" type="datetime1">
              <a:rPr lang="zh-TW" altLang="en-US" smtClean="0"/>
              <a:t>2017/6/6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AC7331E-B015-4083-959D-11C03E595BBF}" type="slidenum">
              <a:rPr lang="zh-TW" altLang="en-US" smtClean="0"/>
              <a:t>‹#›</a:t>
            </a:fld>
            <a:endParaRPr lang="zh-TW"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35232A3A-9545-4376-8386-3AB8357C1E13}" type="datetime1">
              <a:rPr lang="zh-TW" altLang="en-US" smtClean="0"/>
              <a:t>2017/6/6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AC7331E-B015-4083-959D-11C03E595BBF}" type="slidenum">
              <a:rPr lang="zh-TW" altLang="en-US" smtClean="0"/>
              <a:t>‹#›</a:t>
            </a:fld>
            <a:endParaRPr lang="zh-TW" altLang="en-US"/>
          </a:p>
        </p:txBody>
      </p:sp>
      <p:sp>
        <p:nvSpPr>
          <p:cNvPr id="12" name="Content Placeholder 11"/>
          <p:cNvSpPr>
            <a:spLocks noGrp="1"/>
          </p:cNvSpPr>
          <p:nvPr>
            <p:ph sz="quarter" idx="14"/>
          </p:nvPr>
        </p:nvSpPr>
        <p:spPr>
          <a:xfrm>
            <a:off x="46482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FEEC6CE0-9F11-4152-8093-70F9CDB88255}" type="datetime1">
              <a:rPr lang="zh-TW" altLang="en-US" smtClean="0"/>
              <a:t>2017/6/6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AC7331E-B015-4083-959D-11C03E595BBF}"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5731A2BC-490E-4281-AC35-AE14C7B680AB}" type="datetime1">
              <a:rPr lang="zh-TW" altLang="en-US" smtClean="0"/>
              <a:t>2017/6/6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AC7331E-B015-4083-959D-11C03E595BBF}" type="slidenum">
              <a:rPr lang="zh-TW" altLang="en-US" smtClean="0"/>
              <a:t>‹#›</a:t>
            </a:fld>
            <a:endParaRPr lang="zh-TW"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7ABF96-F3EA-439B-8776-4BD3AE3A8C1E}" type="datetime1">
              <a:rPr lang="zh-TW" altLang="en-US" smtClean="0"/>
              <a:t>2017/6/6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AC7331E-B015-4083-959D-11C03E595BBF}"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151E682-51A2-461F-8C05-08A359C39EA5}" type="datetime1">
              <a:rPr lang="zh-TW" altLang="en-US" smtClean="0"/>
              <a:t>2017/6/6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AC7331E-B015-4083-959D-11C03E595BBF}" type="slidenum">
              <a:rPr lang="zh-TW" altLang="en-US" smtClean="0"/>
              <a:t>‹#›</a:t>
            </a:fld>
            <a:endParaRPr lang="zh-TW" altLang="en-US"/>
          </a:p>
        </p:txBody>
      </p:sp>
      <p:sp>
        <p:nvSpPr>
          <p:cNvPr id="9" name="Content Placeholder 8"/>
          <p:cNvSpPr>
            <a:spLocks noGrp="1"/>
          </p:cNvSpPr>
          <p:nvPr>
            <p:ph sz="quarter" idx="13"/>
          </p:nvPr>
        </p:nvSpPr>
        <p:spPr>
          <a:xfrm>
            <a:off x="1371600" y="1676400"/>
            <a:ext cx="3276600" cy="3505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F1D6ACE-BCEF-4FB0-84EB-0D963108D1D5}" type="datetime1">
              <a:rPr lang="zh-TW" altLang="en-US" smtClean="0"/>
              <a:t>2017/6/6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AC7331E-B015-4083-959D-11C03E595BBF}"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754DF1D-5B62-4EFD-A37A-BC32B6C98794}" type="datetime1">
              <a:rPr lang="zh-TW" altLang="en-US" smtClean="0"/>
              <a:t>2017/6/6</a:t>
            </a:fld>
            <a:endParaRPr lang="zh-TW"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zh-TW"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AC7331E-B015-4083-959D-11C03E595BBF}"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2060848"/>
            <a:ext cx="6400800" cy="1295400"/>
          </a:xfrm>
        </p:spPr>
        <p:txBody>
          <a:bodyPr>
            <a:noAutofit/>
          </a:bodyPr>
          <a:lstStyle/>
          <a:p>
            <a:r>
              <a:rPr lang="zh-TW" altLang="en-US" sz="8000" b="1" dirty="0" smtClean="0">
                <a:effectLst>
                  <a:outerShdw blurRad="38100" dist="38100" dir="2700000" algn="tl">
                    <a:srgbClr val="000000">
                      <a:alpha val="43137"/>
                    </a:srgbClr>
                  </a:outerShdw>
                </a:effectLst>
              </a:rPr>
              <a:t>動漫社</a:t>
            </a:r>
            <a:endParaRPr lang="zh-TW" altLang="en-US" sz="8000" b="1" dirty="0">
              <a:effectLst>
                <a:outerShdw blurRad="38100" dist="38100" dir="2700000" algn="tl">
                  <a:srgbClr val="000000">
                    <a:alpha val="43137"/>
                  </a:srgbClr>
                </a:outerShdw>
              </a:effectLst>
            </a:endParaRPr>
          </a:p>
        </p:txBody>
      </p:sp>
      <p:sp>
        <p:nvSpPr>
          <p:cNvPr id="3" name="副標題 2"/>
          <p:cNvSpPr>
            <a:spLocks noGrp="1"/>
          </p:cNvSpPr>
          <p:nvPr>
            <p:ph type="subTitle" idx="1"/>
          </p:nvPr>
        </p:nvSpPr>
        <p:spPr/>
        <p:txBody>
          <a:bodyPr>
            <a:normAutofit/>
          </a:bodyPr>
          <a:lstStyle/>
          <a:p>
            <a:r>
              <a:rPr lang="zh-TW" altLang="en-US" sz="2800" b="1" dirty="0" smtClean="0">
                <a:solidFill>
                  <a:schemeClr val="tx1"/>
                </a:solidFill>
                <a:effectLst>
                  <a:outerShdw blurRad="38100" dist="38100" dir="2700000" algn="tl">
                    <a:srgbClr val="000000">
                      <a:alpha val="43137"/>
                    </a:srgbClr>
                  </a:outerShdw>
                </a:effectLst>
              </a:rPr>
              <a:t>簡介與成果發表</a:t>
            </a:r>
            <a:endParaRPr lang="zh-TW" altLang="en-US" sz="2800" b="1" dirty="0">
              <a:solidFill>
                <a:schemeClr val="tx1"/>
              </a:solidFill>
              <a:effectLst>
                <a:outerShdw blurRad="38100" dist="38100" dir="2700000" algn="tl">
                  <a:srgbClr val="000000">
                    <a:alpha val="43137"/>
                  </a:srgbClr>
                </a:outerShdw>
              </a:effectLst>
            </a:endParaRPr>
          </a:p>
        </p:txBody>
      </p:sp>
      <p:sp>
        <p:nvSpPr>
          <p:cNvPr id="4" name="文字方塊 3"/>
          <p:cNvSpPr txBox="1"/>
          <p:nvPr/>
        </p:nvSpPr>
        <p:spPr>
          <a:xfrm>
            <a:off x="3692168" y="1484784"/>
            <a:ext cx="1741182" cy="523220"/>
          </a:xfrm>
          <a:prstGeom prst="rect">
            <a:avLst/>
          </a:prstGeom>
          <a:noFill/>
        </p:spPr>
        <p:txBody>
          <a:bodyPr wrap="none" rtlCol="0">
            <a:spAutoFit/>
          </a:bodyPr>
          <a:lstStyle/>
          <a:p>
            <a:r>
              <a:rPr lang="en-US" altLang="zh-TW" sz="2800" b="1" dirty="0" smtClean="0">
                <a:effectLst>
                  <a:outerShdw blurRad="38100" dist="38100" dir="2700000" algn="tl">
                    <a:srgbClr val="000000">
                      <a:alpha val="43137"/>
                    </a:srgbClr>
                  </a:outerShdw>
                </a:effectLst>
              </a:rPr>
              <a:t>105</a:t>
            </a:r>
            <a:r>
              <a:rPr lang="zh-TW" altLang="en-US" sz="2800" b="1" dirty="0" smtClean="0">
                <a:effectLst>
                  <a:outerShdw blurRad="38100" dist="38100" dir="2700000" algn="tl">
                    <a:srgbClr val="000000">
                      <a:alpha val="43137"/>
                    </a:srgbClr>
                  </a:outerShdw>
                </a:effectLst>
              </a:rPr>
              <a:t>學年度</a:t>
            </a:r>
            <a:endParaRPr lang="zh-TW" altLang="en-US" sz="2800" b="1" dirty="0">
              <a:effectLst>
                <a:outerShdw blurRad="38100" dist="38100" dir="2700000" algn="tl">
                  <a:srgbClr val="000000">
                    <a:alpha val="43137"/>
                  </a:srgbClr>
                </a:outerShdw>
              </a:effectLst>
            </a:endParaRPr>
          </a:p>
        </p:txBody>
      </p:sp>
      <p:sp>
        <p:nvSpPr>
          <p:cNvPr id="5" name="文字方塊 4"/>
          <p:cNvSpPr txBox="1"/>
          <p:nvPr/>
        </p:nvSpPr>
        <p:spPr>
          <a:xfrm>
            <a:off x="5076056" y="4941168"/>
            <a:ext cx="3312368" cy="461665"/>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rPr>
              <a:t>指導老師：王莉安老師</a:t>
            </a:r>
            <a:endParaRPr lang="zh-TW" alt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2148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1447056"/>
            <a:ext cx="6400800" cy="685800"/>
          </a:xfrm>
        </p:spPr>
        <p:txBody>
          <a:bodyPr/>
          <a:lstStyle/>
          <a:p>
            <a:pPr algn="l"/>
            <a:r>
              <a:rPr lang="zh-TW" altLang="en-US" b="1" i="1" u="sng" dirty="0" smtClean="0">
                <a:effectLst>
                  <a:outerShdw blurRad="38100" dist="38100" dir="2700000" algn="tl">
                    <a:srgbClr val="000000">
                      <a:alpha val="43137"/>
                    </a:srgbClr>
                  </a:outerShdw>
                </a:effectLst>
                <a:latin typeface="+mn-ea"/>
                <a:ea typeface="+mn-ea"/>
              </a:rPr>
              <a:t>社刊製作～！</a:t>
            </a:r>
            <a:endParaRPr lang="zh-TW" altLang="en-US" b="1" i="1" u="sng" dirty="0">
              <a:effectLst>
                <a:outerShdw blurRad="38100" dist="38100" dir="2700000" algn="tl">
                  <a:srgbClr val="000000">
                    <a:alpha val="43137"/>
                  </a:srgbClr>
                </a:outerShdw>
              </a:effectLst>
              <a:latin typeface="+mn-ea"/>
              <a:ea typeface="+mn-ea"/>
            </a:endParaRPr>
          </a:p>
        </p:txBody>
      </p:sp>
      <p:sp>
        <p:nvSpPr>
          <p:cNvPr id="3" name="內容版面配置區 2"/>
          <p:cNvSpPr>
            <a:spLocks noGrp="1"/>
          </p:cNvSpPr>
          <p:nvPr>
            <p:ph idx="1"/>
          </p:nvPr>
        </p:nvSpPr>
        <p:spPr>
          <a:xfrm>
            <a:off x="1371600" y="2204864"/>
            <a:ext cx="6400800" cy="3096344"/>
          </a:xfrm>
        </p:spPr>
        <p:txBody>
          <a:bodyPr>
            <a:noAutofit/>
          </a:bodyPr>
          <a:lstStyle/>
          <a:p>
            <a:pPr indent="0">
              <a:lnSpc>
                <a:spcPts val="4000"/>
              </a:lnSpc>
              <a:buNone/>
            </a:pPr>
            <a:r>
              <a:rPr lang="zh-TW" altLang="en-US" sz="2800" b="1" dirty="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動漫</a:t>
            </a:r>
            <a:r>
              <a:rPr lang="zh-TW" altLang="en-US" sz="2800" b="1" dirty="0" smtClean="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社每學年度會製作社刊，</a:t>
            </a:r>
            <a:endParaRPr lang="en-US" altLang="zh-TW" sz="2800" b="1" dirty="0" smtClean="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endParaRPr>
          </a:p>
          <a:p>
            <a:pPr indent="0">
              <a:lnSpc>
                <a:spcPts val="4000"/>
              </a:lnSpc>
              <a:buNone/>
            </a:pPr>
            <a:r>
              <a:rPr lang="zh-TW" altLang="en-US" sz="2800" b="1" dirty="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社員</a:t>
            </a:r>
            <a:r>
              <a:rPr lang="zh-TW" altLang="en-US" sz="2800" b="1" dirty="0" smtClean="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們可以自由投稿自己的作品，</a:t>
            </a:r>
            <a:endParaRPr lang="en-US" altLang="zh-TW" sz="2800" b="1" dirty="0" smtClean="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endParaRPr>
          </a:p>
          <a:p>
            <a:pPr indent="0">
              <a:lnSpc>
                <a:spcPts val="4000"/>
              </a:lnSpc>
              <a:buNone/>
            </a:pPr>
            <a:r>
              <a:rPr lang="zh-TW" altLang="en-US" sz="2800" b="1" dirty="0" smtClean="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舉凡原創或是同人畫作、</a:t>
            </a:r>
            <a:endParaRPr lang="en-US" altLang="zh-TW" sz="2800" b="1" dirty="0" smtClean="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endParaRPr>
          </a:p>
          <a:p>
            <a:pPr indent="0">
              <a:lnSpc>
                <a:spcPts val="4000"/>
              </a:lnSpc>
              <a:buNone/>
            </a:pPr>
            <a:r>
              <a:rPr lang="zh-TW" altLang="en-US" sz="2800" b="1" dirty="0" smtClean="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原創或是同人小說等皆可投稿</a:t>
            </a:r>
            <a:endParaRPr lang="en-US" altLang="zh-TW" sz="2800" b="1" dirty="0" smtClean="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endParaRPr>
          </a:p>
          <a:p>
            <a:pPr indent="0">
              <a:lnSpc>
                <a:spcPts val="4000"/>
              </a:lnSpc>
              <a:buNone/>
            </a:pPr>
            <a:r>
              <a:rPr lang="zh-TW" altLang="en-US" sz="2800" b="1" dirty="0" smtClean="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將收錄於期末製作的社刊中！</a:t>
            </a:r>
            <a:endParaRPr lang="zh-TW" altLang="en-US" sz="2800" b="1" dirty="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文字方塊 3"/>
          <p:cNvSpPr txBox="1"/>
          <p:nvPr/>
        </p:nvSpPr>
        <p:spPr>
          <a:xfrm rot="19934728">
            <a:off x="5522967" y="4499647"/>
            <a:ext cx="3348425" cy="1200329"/>
          </a:xfrm>
          <a:prstGeom prst="rect">
            <a:avLst/>
          </a:prstGeom>
          <a:noFill/>
        </p:spPr>
        <p:txBody>
          <a:bodyPr wrap="square" rtlCol="0">
            <a:spAutoFit/>
          </a:bodyPr>
          <a:lstStyle/>
          <a:p>
            <a:r>
              <a:rPr lang="zh-TW" altLang="en-US"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歡迎踴躍投稿！</a:t>
            </a:r>
            <a:endParaRPr lang="en-US" altLang="zh-TW"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不要</a:t>
            </a:r>
            <a:r>
              <a:rPr lang="zh-TW" altLang="en-US"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害羞！！</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5AC7331E-B015-4083-959D-11C03E595BBF}" type="slidenum">
              <a:rPr lang="zh-TW" altLang="en-US" smtClean="0"/>
              <a:t>10</a:t>
            </a:fld>
            <a:endParaRPr lang="zh-TW" altLang="en-US"/>
          </a:p>
        </p:txBody>
      </p:sp>
    </p:spTree>
    <p:extLst>
      <p:ext uri="{BB962C8B-B14F-4D97-AF65-F5344CB8AC3E}">
        <p14:creationId xmlns:p14="http://schemas.microsoft.com/office/powerpoint/2010/main" val="6026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71600" y="3086100"/>
            <a:ext cx="6800800" cy="685800"/>
          </a:xfrm>
        </p:spPr>
        <p:txBody>
          <a:bodyPr>
            <a:noAutofit/>
          </a:bodyPr>
          <a:lstStyle/>
          <a:p>
            <a:r>
              <a:rPr lang="en-US" altLang="zh-TW" sz="4400" b="1" i="1" u="sng" dirty="0" smtClean="0">
                <a:effectLst>
                  <a:outerShdw blurRad="38100" dist="38100" dir="2700000" algn="tl">
                    <a:srgbClr val="000000">
                      <a:alpha val="43137"/>
                    </a:srgbClr>
                  </a:outerShdw>
                </a:effectLst>
              </a:rPr>
              <a:t>105</a:t>
            </a:r>
            <a:r>
              <a:rPr lang="zh-TW" altLang="en-US" sz="4400" b="1" i="1" u="sng" dirty="0" smtClean="0">
                <a:effectLst>
                  <a:outerShdw blurRad="38100" dist="38100" dir="2700000" algn="tl">
                    <a:srgbClr val="000000">
                      <a:alpha val="43137"/>
                    </a:srgbClr>
                  </a:outerShdw>
                </a:effectLst>
              </a:rPr>
              <a:t>學年度社刊作品欣賞</a:t>
            </a:r>
            <a:endParaRPr lang="zh-TW" altLang="en-US" sz="4400" b="1" i="1" u="sng" dirty="0">
              <a:effectLst>
                <a:outerShdw blurRad="38100" dist="38100" dir="2700000" algn="tl">
                  <a:srgbClr val="000000">
                    <a:alpha val="43137"/>
                  </a:srgbClr>
                </a:outerShdw>
              </a:effectLst>
            </a:endParaRPr>
          </a:p>
        </p:txBody>
      </p:sp>
      <p:sp>
        <p:nvSpPr>
          <p:cNvPr id="4" name="文字方塊 3"/>
          <p:cNvSpPr txBox="1"/>
          <p:nvPr/>
        </p:nvSpPr>
        <p:spPr>
          <a:xfrm>
            <a:off x="3043376" y="1340768"/>
            <a:ext cx="3057247" cy="584775"/>
          </a:xfrm>
          <a:prstGeom prst="rect">
            <a:avLst/>
          </a:prstGeom>
          <a:noFill/>
        </p:spPr>
        <p:txBody>
          <a:bodyPr wrap="none" rtlCol="0">
            <a:spAutoFit/>
          </a:bodyPr>
          <a:lstStyle/>
          <a:p>
            <a:r>
              <a:rPr lang="zh-TW" altLang="en-US" sz="3200" dirty="0" smtClean="0">
                <a:solidFill>
                  <a:srgbClr val="002060"/>
                </a:solidFill>
                <a:effectLst>
                  <a:outerShdw blurRad="38100" dist="38100" dir="2700000" algn="tl">
                    <a:srgbClr val="000000">
                      <a:alpha val="43137"/>
                    </a:srgbClr>
                  </a:outerShdw>
                </a:effectLst>
              </a:rPr>
              <a:t>動漫社成果</a:t>
            </a:r>
            <a:r>
              <a:rPr lang="zh-TW" altLang="en-US" sz="3200" dirty="0">
                <a:solidFill>
                  <a:srgbClr val="002060"/>
                </a:solidFill>
                <a:effectLst>
                  <a:outerShdw blurRad="38100" dist="38100" dir="2700000" algn="tl">
                    <a:srgbClr val="000000">
                      <a:alpha val="43137"/>
                    </a:srgbClr>
                  </a:outerShdw>
                </a:effectLst>
              </a:rPr>
              <a:t>發表</a:t>
            </a:r>
          </a:p>
        </p:txBody>
      </p:sp>
      <p:sp>
        <p:nvSpPr>
          <p:cNvPr id="5" name="投影片編號版面配置區 4"/>
          <p:cNvSpPr>
            <a:spLocks noGrp="1"/>
          </p:cNvSpPr>
          <p:nvPr>
            <p:ph type="sldNum" sz="quarter" idx="12"/>
          </p:nvPr>
        </p:nvSpPr>
        <p:spPr/>
        <p:txBody>
          <a:bodyPr/>
          <a:lstStyle/>
          <a:p>
            <a:fld id="{5AC7331E-B015-4083-959D-11C03E595BBF}" type="slidenum">
              <a:rPr lang="zh-TW" altLang="en-US" smtClean="0"/>
              <a:t>11</a:t>
            </a:fld>
            <a:endParaRPr lang="zh-TW" altLang="en-US"/>
          </a:p>
        </p:txBody>
      </p:sp>
    </p:spTree>
    <p:extLst>
      <p:ext uri="{BB962C8B-B14F-4D97-AF65-F5344CB8AC3E}">
        <p14:creationId xmlns:p14="http://schemas.microsoft.com/office/powerpoint/2010/main" val="2678701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2" y="738187"/>
            <a:ext cx="3876675" cy="5381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投影片編號版面配置區 4"/>
          <p:cNvSpPr>
            <a:spLocks noGrp="1"/>
          </p:cNvSpPr>
          <p:nvPr>
            <p:ph type="sldNum" sz="quarter" idx="12"/>
          </p:nvPr>
        </p:nvSpPr>
        <p:spPr/>
        <p:txBody>
          <a:bodyPr/>
          <a:lstStyle/>
          <a:p>
            <a:fld id="{5AC7331E-B015-4083-959D-11C03E595BBF}" type="slidenum">
              <a:rPr lang="zh-TW" altLang="en-US" smtClean="0"/>
              <a:t>12</a:t>
            </a:fld>
            <a:endParaRPr lang="zh-TW" altLang="en-US"/>
          </a:p>
        </p:txBody>
      </p:sp>
    </p:spTree>
    <p:extLst>
      <p:ext uri="{BB962C8B-B14F-4D97-AF65-F5344CB8AC3E}">
        <p14:creationId xmlns:p14="http://schemas.microsoft.com/office/powerpoint/2010/main" val="2629709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7" y="1052736"/>
            <a:ext cx="6867525" cy="5019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投影片編號版面配置區 4"/>
          <p:cNvSpPr>
            <a:spLocks noGrp="1"/>
          </p:cNvSpPr>
          <p:nvPr>
            <p:ph type="sldNum" sz="quarter" idx="12"/>
          </p:nvPr>
        </p:nvSpPr>
        <p:spPr/>
        <p:txBody>
          <a:bodyPr/>
          <a:lstStyle/>
          <a:p>
            <a:fld id="{5AC7331E-B015-4083-959D-11C03E595BBF}" type="slidenum">
              <a:rPr lang="zh-TW" altLang="en-US" smtClean="0"/>
              <a:t>13</a:t>
            </a:fld>
            <a:endParaRPr lang="zh-TW" altLang="en-US"/>
          </a:p>
        </p:txBody>
      </p:sp>
    </p:spTree>
    <p:extLst>
      <p:ext uri="{BB962C8B-B14F-4D97-AF65-F5344CB8AC3E}">
        <p14:creationId xmlns:p14="http://schemas.microsoft.com/office/powerpoint/2010/main" val="1797375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1195388"/>
            <a:ext cx="6638925" cy="4467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投影片編號版面配置區 1"/>
          <p:cNvSpPr>
            <a:spLocks noGrp="1"/>
          </p:cNvSpPr>
          <p:nvPr>
            <p:ph type="sldNum" sz="quarter" idx="12"/>
          </p:nvPr>
        </p:nvSpPr>
        <p:spPr/>
        <p:txBody>
          <a:bodyPr/>
          <a:lstStyle/>
          <a:p>
            <a:fld id="{5AC7331E-B015-4083-959D-11C03E595BBF}" type="slidenum">
              <a:rPr lang="zh-TW" altLang="en-US" smtClean="0"/>
              <a:t>14</a:t>
            </a:fld>
            <a:endParaRPr lang="zh-TW" altLang="en-US"/>
          </a:p>
        </p:txBody>
      </p:sp>
    </p:spTree>
    <p:extLst>
      <p:ext uri="{BB962C8B-B14F-4D97-AF65-F5344CB8AC3E}">
        <p14:creationId xmlns:p14="http://schemas.microsoft.com/office/powerpoint/2010/main" val="3782004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8" y="642938"/>
            <a:ext cx="4276725" cy="55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投影片編號版面配置區 1"/>
          <p:cNvSpPr>
            <a:spLocks noGrp="1"/>
          </p:cNvSpPr>
          <p:nvPr>
            <p:ph type="sldNum" sz="quarter" idx="12"/>
          </p:nvPr>
        </p:nvSpPr>
        <p:spPr/>
        <p:txBody>
          <a:bodyPr/>
          <a:lstStyle/>
          <a:p>
            <a:fld id="{5AC7331E-B015-4083-959D-11C03E595BBF}" type="slidenum">
              <a:rPr lang="zh-TW" altLang="en-US" smtClean="0"/>
              <a:t>15</a:t>
            </a:fld>
            <a:endParaRPr lang="zh-TW" altLang="en-US"/>
          </a:p>
        </p:txBody>
      </p:sp>
    </p:spTree>
    <p:extLst>
      <p:ext uri="{BB962C8B-B14F-4D97-AF65-F5344CB8AC3E}">
        <p14:creationId xmlns:p14="http://schemas.microsoft.com/office/powerpoint/2010/main" val="3782004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91580" y="2492896"/>
            <a:ext cx="7160840" cy="1152128"/>
          </a:xfrm>
        </p:spPr>
        <p:txBody>
          <a:bodyPr>
            <a:noAutofit/>
          </a:bodyPr>
          <a:lstStyle/>
          <a:p>
            <a:pPr indent="0">
              <a:buNone/>
            </a:pPr>
            <a:r>
              <a:rPr lang="zh-TW" altLang="en-US" sz="3200" b="1" i="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只要你有一顆喜愛動漫、熱血的心～～</a:t>
            </a:r>
            <a:endParaRPr lang="zh-TW" altLang="en-US" sz="3200" b="1" i="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內容版面配置區 2"/>
          <p:cNvSpPr txBox="1">
            <a:spLocks/>
          </p:cNvSpPr>
          <p:nvPr/>
        </p:nvSpPr>
        <p:spPr>
          <a:xfrm>
            <a:off x="1783668" y="3501008"/>
            <a:ext cx="5576664" cy="936104"/>
          </a:xfrm>
          <a:prstGeom prst="rect">
            <a:avLst/>
          </a:prstGeom>
        </p:spPr>
        <p:txBody>
          <a:bodyPr vert="horz" lIns="91440" tIns="45720" rIns="91440" bIns="45720" rtlCol="0">
            <a:normAutofit/>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indent="0">
              <a:buNone/>
            </a:pPr>
            <a:r>
              <a:rPr lang="zh-TW" altLang="en-US" sz="3200" b="1" i="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都非常歡迎你加入我們喔～！</a:t>
            </a:r>
            <a:endParaRPr lang="zh-TW" altLang="en-US" sz="3200" b="1" i="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5AC7331E-B015-4083-959D-11C03E595BBF}" type="slidenum">
              <a:rPr lang="zh-TW" altLang="en-US" smtClean="0"/>
              <a:t>16</a:t>
            </a:fld>
            <a:endParaRPr lang="zh-TW" altLang="en-US"/>
          </a:p>
        </p:txBody>
      </p:sp>
    </p:spTree>
    <p:extLst>
      <p:ext uri="{BB962C8B-B14F-4D97-AF65-F5344CB8AC3E}">
        <p14:creationId xmlns:p14="http://schemas.microsoft.com/office/powerpoint/2010/main" val="204147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3086100"/>
            <a:ext cx="6400800" cy="685800"/>
          </a:xfrm>
        </p:spPr>
        <p:txBody>
          <a:bodyPr>
            <a:noAutofit/>
          </a:bodyPr>
          <a:lstStyle/>
          <a:p>
            <a:r>
              <a:rPr lang="zh-TW" altLang="en-US" sz="6000" b="1" i="1"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謝謝觀賞～！</a:t>
            </a:r>
            <a:endParaRPr lang="zh-TW" altLang="en-US" sz="6000" b="1" i="1"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5AC7331E-B015-4083-959D-11C03E595BBF}" type="slidenum">
              <a:rPr lang="zh-TW" altLang="en-US" smtClean="0"/>
              <a:t>17</a:t>
            </a:fld>
            <a:endParaRPr lang="zh-TW" altLang="en-US"/>
          </a:p>
        </p:txBody>
      </p:sp>
    </p:spTree>
    <p:extLst>
      <p:ext uri="{BB962C8B-B14F-4D97-AF65-F5344CB8AC3E}">
        <p14:creationId xmlns:p14="http://schemas.microsoft.com/office/powerpoint/2010/main" val="282808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i="1" dirty="0" smtClean="0">
                <a:effectLst>
                  <a:outerShdw blurRad="38100" dist="38100" dir="2700000" algn="tl">
                    <a:srgbClr val="000000">
                      <a:alpha val="43137"/>
                    </a:srgbClr>
                  </a:outerShdw>
                </a:effectLst>
              </a:rPr>
              <a:t>歡迎觀賞動漫社簡介～</a:t>
            </a:r>
            <a:endParaRPr lang="zh-TW" altLang="en-US" b="1" i="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827584" y="3068960"/>
            <a:ext cx="7056784" cy="864096"/>
          </a:xfrm>
        </p:spPr>
        <p:txBody>
          <a:bodyPr>
            <a:normAutofit/>
          </a:bodyPr>
          <a:lstStyle/>
          <a:p>
            <a:pPr>
              <a:lnSpc>
                <a:spcPct val="100000"/>
              </a:lnSpc>
            </a:pPr>
            <a:r>
              <a:rPr lang="zh-TW" altLang="en-US" sz="3200" b="1" i="1" dirty="0" smtClean="0">
                <a:solidFill>
                  <a:srgbClr val="FF0000"/>
                </a:solidFill>
                <a:effectLst>
                  <a:outerShdw blurRad="38100" dist="38100" dir="2700000" algn="tl">
                    <a:srgbClr val="000000">
                      <a:alpha val="43137"/>
                    </a:srgbClr>
                  </a:outerShdw>
                </a:effectLst>
              </a:rPr>
              <a:t>動漫社的社團時間都在做什麼呢～？？</a:t>
            </a:r>
            <a:endParaRPr lang="zh-TW" altLang="en-US" sz="3200" b="1" i="1" dirty="0">
              <a:solidFill>
                <a:srgbClr val="FF0000"/>
              </a:solidFill>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5AC7331E-B015-4083-959D-11C03E595BBF}" type="slidenum">
              <a:rPr lang="zh-TW" altLang="en-US" smtClean="0"/>
              <a:t>2</a:t>
            </a:fld>
            <a:endParaRPr lang="zh-TW" altLang="en-US"/>
          </a:p>
        </p:txBody>
      </p:sp>
    </p:spTree>
    <p:extLst>
      <p:ext uri="{BB962C8B-B14F-4D97-AF65-F5344CB8AC3E}">
        <p14:creationId xmlns:p14="http://schemas.microsoft.com/office/powerpoint/2010/main" val="215181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15616" y="1340768"/>
            <a:ext cx="6698988" cy="792087"/>
          </a:xfrm>
        </p:spPr>
        <p:txBody>
          <a:bodyPr>
            <a:noAutofit/>
          </a:bodyPr>
          <a:lstStyle/>
          <a:p>
            <a:pPr indent="0">
              <a:buNone/>
            </a:pPr>
            <a:r>
              <a:rPr lang="zh-TW" altLang="en-US" sz="3600" b="1" i="1" u="sng" dirty="0">
                <a:effectLst>
                  <a:outerShdw blurRad="38100" dist="38100" dir="2700000" algn="tl">
                    <a:srgbClr val="000000">
                      <a:alpha val="43137"/>
                    </a:srgbClr>
                  </a:outerShdw>
                </a:effectLst>
              </a:rPr>
              <a:t>最新動漫</a:t>
            </a:r>
            <a:r>
              <a:rPr lang="zh-TW" altLang="en-US" sz="3600" b="1" i="1" u="sng" dirty="0" smtClean="0">
                <a:effectLst>
                  <a:outerShdw blurRad="38100" dist="38100" dir="2700000" algn="tl">
                    <a:srgbClr val="000000">
                      <a:alpha val="43137"/>
                    </a:srgbClr>
                  </a:outerShdw>
                </a:effectLst>
              </a:rPr>
              <a:t>介紹～！</a:t>
            </a:r>
            <a:endParaRPr lang="en-US" altLang="zh-TW" sz="3600" b="1" i="1" u="sng" dirty="0" smtClean="0">
              <a:effectLst>
                <a:outerShdw blurRad="38100" dist="38100" dir="2700000" algn="tl">
                  <a:srgbClr val="000000">
                    <a:alpha val="43137"/>
                  </a:srgbClr>
                </a:outerShdw>
              </a:effectLst>
            </a:endParaRPr>
          </a:p>
        </p:txBody>
      </p:sp>
      <p:sp>
        <p:nvSpPr>
          <p:cNvPr id="4" name="矩形 3"/>
          <p:cNvSpPr/>
          <p:nvPr/>
        </p:nvSpPr>
        <p:spPr>
          <a:xfrm>
            <a:off x="1043608" y="2481147"/>
            <a:ext cx="6696744" cy="954107"/>
          </a:xfrm>
          <a:prstGeom prst="rect">
            <a:avLst/>
          </a:prstGeom>
        </p:spPr>
        <p:txBody>
          <a:bodyPr wrap="square">
            <a:spAutoFit/>
          </a:bodyPr>
          <a:lstStyle/>
          <a:p>
            <a:r>
              <a:rPr lang="zh-TW" altLang="en-US" sz="28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社長或是幹部們會準備精美的資料為各位社員介紹最新一季熱騰騰的新番動畫！</a:t>
            </a:r>
            <a:endPar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文字方塊 4"/>
          <p:cNvSpPr txBox="1"/>
          <p:nvPr/>
        </p:nvSpPr>
        <p:spPr>
          <a:xfrm>
            <a:off x="1691680" y="3573016"/>
            <a:ext cx="5688632" cy="646331"/>
          </a:xfrm>
          <a:prstGeom prst="rect">
            <a:avLst/>
          </a:prstGeom>
          <a:noFill/>
        </p:spPr>
        <p:txBody>
          <a:bodyPr wrap="square" rtlCol="0">
            <a:spAutoFit/>
          </a:bodyPr>
          <a:lstStyle/>
          <a:p>
            <a:pPr algn="ctr"/>
            <a:r>
              <a:rPr lang="zh-TW" altLang="en-US" sz="3600" b="1" dirty="0" smtClean="0">
                <a:solidFill>
                  <a:srgbClr val="002060"/>
                </a:solidFill>
                <a:effectLst>
                  <a:outerShdw blurRad="38100" dist="38100" dir="2700000" algn="tl">
                    <a:srgbClr val="000000">
                      <a:alpha val="43137"/>
                    </a:srgbClr>
                  </a:outerShdw>
                </a:effectLst>
                <a:latin typeface="細明體" pitchFamily="49" charset="-120"/>
                <a:ea typeface="細明體" pitchFamily="49" charset="-120"/>
              </a:rPr>
              <a:t>當然更歡迎社員們一起討論！</a:t>
            </a:r>
            <a:endParaRPr lang="zh-TW" altLang="en-US" sz="3600" b="1" dirty="0">
              <a:solidFill>
                <a:srgbClr val="002060"/>
              </a:solidFill>
              <a:effectLst>
                <a:outerShdw blurRad="38100" dist="38100" dir="2700000" algn="tl">
                  <a:srgbClr val="000000">
                    <a:alpha val="43137"/>
                  </a:srgbClr>
                </a:outerShdw>
              </a:effectLst>
              <a:latin typeface="細明體" pitchFamily="49" charset="-120"/>
              <a:ea typeface="細明體" pitchFamily="49" charset="-120"/>
            </a:endParaRPr>
          </a:p>
        </p:txBody>
      </p:sp>
      <p:sp>
        <p:nvSpPr>
          <p:cNvPr id="6" name="文字方塊 5"/>
          <p:cNvSpPr txBox="1"/>
          <p:nvPr/>
        </p:nvSpPr>
        <p:spPr>
          <a:xfrm rot="20178904">
            <a:off x="5241076" y="4386837"/>
            <a:ext cx="3348425" cy="646331"/>
          </a:xfrm>
          <a:prstGeom prst="rect">
            <a:avLst/>
          </a:prstGeom>
          <a:noFill/>
        </p:spPr>
        <p:txBody>
          <a:bodyPr wrap="square" rtlCol="0">
            <a:spAutoFit/>
          </a:bodyPr>
          <a:lstStyle/>
          <a:p>
            <a:r>
              <a:rPr lang="zh-TW" altLang="en-US"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好康道相報～</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投影片編號版面配置區 6"/>
          <p:cNvSpPr>
            <a:spLocks noGrp="1"/>
          </p:cNvSpPr>
          <p:nvPr>
            <p:ph type="sldNum" sz="quarter" idx="12"/>
          </p:nvPr>
        </p:nvSpPr>
        <p:spPr/>
        <p:txBody>
          <a:bodyPr/>
          <a:lstStyle/>
          <a:p>
            <a:fld id="{5AC7331E-B015-4083-959D-11C03E595BBF}" type="slidenum">
              <a:rPr lang="zh-TW" altLang="en-US" smtClean="0"/>
              <a:t>3</a:t>
            </a:fld>
            <a:endParaRPr lang="zh-TW" altLang="en-US"/>
          </a:p>
        </p:txBody>
      </p:sp>
    </p:spTree>
    <p:extLst>
      <p:ext uri="{BB962C8B-B14F-4D97-AF65-F5344CB8AC3E}">
        <p14:creationId xmlns:p14="http://schemas.microsoft.com/office/powerpoint/2010/main" val="122289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1447056"/>
            <a:ext cx="6400800" cy="685800"/>
          </a:xfrm>
        </p:spPr>
        <p:txBody>
          <a:bodyPr/>
          <a:lstStyle/>
          <a:p>
            <a:pPr algn="l"/>
            <a:r>
              <a:rPr lang="zh-TW" altLang="en-US" b="1" i="1" u="sng" dirty="0" smtClean="0">
                <a:effectLst>
                  <a:outerShdw blurRad="38100" dist="38100" dir="2700000" algn="tl">
                    <a:srgbClr val="000000">
                      <a:alpha val="43137"/>
                    </a:srgbClr>
                  </a:outerShdw>
                </a:effectLst>
                <a:latin typeface="+mn-ea"/>
                <a:ea typeface="+mn-ea"/>
              </a:rPr>
              <a:t>社員同好交流～！</a:t>
            </a:r>
            <a:endParaRPr lang="zh-TW" altLang="en-US" b="1" i="1" u="sng" dirty="0">
              <a:effectLst>
                <a:outerShdw blurRad="38100" dist="38100" dir="2700000" algn="tl">
                  <a:srgbClr val="000000">
                    <a:alpha val="43137"/>
                  </a:srgbClr>
                </a:outerShdw>
              </a:effectLst>
              <a:latin typeface="+mn-ea"/>
              <a:ea typeface="+mn-ea"/>
            </a:endParaRPr>
          </a:p>
        </p:txBody>
      </p:sp>
      <p:sp>
        <p:nvSpPr>
          <p:cNvPr id="3" name="內容版面配置區 2"/>
          <p:cNvSpPr>
            <a:spLocks noGrp="1"/>
          </p:cNvSpPr>
          <p:nvPr>
            <p:ph idx="1"/>
          </p:nvPr>
        </p:nvSpPr>
        <p:spPr>
          <a:xfrm>
            <a:off x="1371600" y="2204864"/>
            <a:ext cx="6400800" cy="1800200"/>
          </a:xfrm>
        </p:spPr>
        <p:txBody>
          <a:bodyPr>
            <a:noAutofit/>
          </a:bodyPr>
          <a:lstStyle/>
          <a:p>
            <a:pPr indent="0">
              <a:buNone/>
            </a:pPr>
            <a:r>
              <a:rPr lang="zh-TW" altLang="en-US" sz="2800" b="1" dirty="0" smtClean="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社員們可於社團時間交流彼此喜好的動畫、漫畫或是輕小說～</a:t>
            </a:r>
            <a:endParaRPr lang="zh-TW" altLang="en-US" sz="2800" b="1"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文字方塊 3"/>
          <p:cNvSpPr txBox="1"/>
          <p:nvPr/>
        </p:nvSpPr>
        <p:spPr>
          <a:xfrm rot="20178904">
            <a:off x="5208868" y="4506370"/>
            <a:ext cx="3348425" cy="646331"/>
          </a:xfrm>
          <a:prstGeom prst="rect">
            <a:avLst/>
          </a:prstGeom>
          <a:noFill/>
        </p:spPr>
        <p:txBody>
          <a:bodyPr wrap="square" rtlCol="0">
            <a:spAutoFit/>
          </a:bodyPr>
          <a:lstStyle/>
          <a:p>
            <a:r>
              <a:rPr lang="zh-TW" altLang="en-US"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尋覓知音～～！</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774" y="3789040"/>
            <a:ext cx="4211728" cy="203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投影片編號版面配置區 5"/>
          <p:cNvSpPr>
            <a:spLocks noGrp="1"/>
          </p:cNvSpPr>
          <p:nvPr>
            <p:ph type="sldNum" sz="quarter" idx="12"/>
          </p:nvPr>
        </p:nvSpPr>
        <p:spPr/>
        <p:txBody>
          <a:bodyPr/>
          <a:lstStyle/>
          <a:p>
            <a:fld id="{5AC7331E-B015-4083-959D-11C03E595BBF}" type="slidenum">
              <a:rPr lang="zh-TW" altLang="en-US" smtClean="0"/>
              <a:t>4</a:t>
            </a:fld>
            <a:endParaRPr lang="zh-TW" altLang="en-US"/>
          </a:p>
        </p:txBody>
      </p:sp>
    </p:spTree>
    <p:extLst>
      <p:ext uri="{BB962C8B-B14F-4D97-AF65-F5344CB8AC3E}">
        <p14:creationId xmlns:p14="http://schemas.microsoft.com/office/powerpoint/2010/main" val="284555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1447056"/>
            <a:ext cx="6400800" cy="685800"/>
          </a:xfrm>
        </p:spPr>
        <p:txBody>
          <a:bodyPr/>
          <a:lstStyle/>
          <a:p>
            <a:pPr algn="l"/>
            <a:r>
              <a:rPr lang="zh-TW" altLang="en-US" b="1" i="1" u="sng" dirty="0" smtClean="0">
                <a:effectLst>
                  <a:outerShdw blurRad="38100" dist="38100" dir="2700000" algn="tl">
                    <a:srgbClr val="000000">
                      <a:alpha val="43137"/>
                    </a:srgbClr>
                  </a:outerShdw>
                </a:effectLst>
                <a:latin typeface="+mn-ea"/>
                <a:ea typeface="+mn-ea"/>
              </a:rPr>
              <a:t>動漫小遊戲～！</a:t>
            </a:r>
            <a:endParaRPr lang="zh-TW" altLang="en-US" b="1" i="1" u="sng" dirty="0">
              <a:effectLst>
                <a:outerShdw blurRad="38100" dist="38100" dir="2700000" algn="tl">
                  <a:srgbClr val="000000">
                    <a:alpha val="43137"/>
                  </a:srgbClr>
                </a:outerShdw>
              </a:effectLst>
              <a:latin typeface="+mn-ea"/>
              <a:ea typeface="+mn-ea"/>
            </a:endParaRPr>
          </a:p>
        </p:txBody>
      </p:sp>
      <p:sp>
        <p:nvSpPr>
          <p:cNvPr id="3" name="內容版面配置區 2"/>
          <p:cNvSpPr>
            <a:spLocks noGrp="1"/>
          </p:cNvSpPr>
          <p:nvPr>
            <p:ph idx="1"/>
          </p:nvPr>
        </p:nvSpPr>
        <p:spPr>
          <a:xfrm>
            <a:off x="1371600" y="2420888"/>
            <a:ext cx="6152728" cy="2952327"/>
          </a:xfrm>
        </p:spPr>
        <p:txBody>
          <a:bodyPr>
            <a:noAutofit/>
          </a:bodyPr>
          <a:lstStyle/>
          <a:p>
            <a:pPr indent="0">
              <a:buNone/>
            </a:pPr>
            <a:r>
              <a:rPr lang="zh-TW" altLang="en-US" sz="28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社長與幹部們將不定期發起動漫相關小遊戲～</a:t>
            </a:r>
            <a:endParaRPr lang="en-US" altLang="zh-TW" sz="28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a:p>
            <a:pPr indent="0">
              <a:buNone/>
            </a:pPr>
            <a:r>
              <a:rPr lang="en-US" altLang="zh-TW" sz="2800" b="1"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ex</a:t>
            </a:r>
            <a:r>
              <a:rPr lang="zh-TW" altLang="en-US" sz="2800" b="1"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：動畫歌曲的猜歌比賽</a:t>
            </a:r>
            <a:r>
              <a:rPr lang="en-US" altLang="zh-TW" sz="2800" b="1"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2800" b="1"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br>
            <a:r>
              <a:rPr lang="en-US" altLang="zh-TW" sz="2800" b="1"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800" b="1"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猜動漫角色等</a:t>
            </a:r>
            <a:r>
              <a:rPr lang="en-US" altLang="zh-TW" sz="2800" b="1"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800" b="1"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文字方塊 3"/>
          <p:cNvSpPr txBox="1"/>
          <p:nvPr/>
        </p:nvSpPr>
        <p:spPr>
          <a:xfrm rot="20178904">
            <a:off x="4948498" y="4448186"/>
            <a:ext cx="3653867" cy="646331"/>
          </a:xfrm>
          <a:prstGeom prst="rect">
            <a:avLst/>
          </a:prstGeom>
          <a:noFill/>
        </p:spPr>
        <p:txBody>
          <a:bodyPr wrap="square" rtlCol="0">
            <a:spAutoFit/>
          </a:bodyPr>
          <a:lstStyle/>
          <a:p>
            <a:r>
              <a:rPr lang="en-US" altLang="zh-TW"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OP</a:t>
            </a:r>
            <a:r>
              <a:rPr lang="zh-TW" altLang="en-US"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和</a:t>
            </a:r>
            <a:r>
              <a:rPr lang="en-US" altLang="zh-TW"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ED</a:t>
            </a:r>
            <a:r>
              <a:rPr lang="zh-TW" altLang="en-US"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是神曲！</a:t>
            </a:r>
            <a:endPar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5AC7331E-B015-4083-959D-11C03E595BBF}" type="slidenum">
              <a:rPr lang="zh-TW" altLang="en-US" smtClean="0"/>
              <a:t>5</a:t>
            </a:fld>
            <a:endParaRPr lang="zh-TW" altLang="en-US"/>
          </a:p>
        </p:txBody>
      </p:sp>
    </p:spTree>
    <p:extLst>
      <p:ext uri="{BB962C8B-B14F-4D97-AF65-F5344CB8AC3E}">
        <p14:creationId xmlns:p14="http://schemas.microsoft.com/office/powerpoint/2010/main" val="6026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1484784"/>
            <a:ext cx="6400800" cy="685800"/>
          </a:xfrm>
        </p:spPr>
        <p:txBody>
          <a:bodyPr/>
          <a:lstStyle/>
          <a:p>
            <a:pPr algn="l"/>
            <a:r>
              <a:rPr lang="zh-TW" altLang="en-US" b="1" i="1" u="sng" dirty="0" smtClean="0">
                <a:effectLst>
                  <a:outerShdw blurRad="38100" dist="38100" dir="2700000" algn="tl">
                    <a:srgbClr val="000000">
                      <a:alpha val="43137"/>
                    </a:srgbClr>
                  </a:outerShdw>
                </a:effectLst>
              </a:rPr>
              <a:t>社團活動照片～！</a:t>
            </a:r>
            <a:endParaRPr lang="zh-TW" altLang="en-US" b="1" i="1" u="sng"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20888"/>
            <a:ext cx="4124737" cy="229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t="27154" r="11598"/>
          <a:stretch/>
        </p:blipFill>
        <p:spPr bwMode="auto">
          <a:xfrm>
            <a:off x="4551748" y="4005064"/>
            <a:ext cx="4184329" cy="208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5AC7331E-B015-4083-959D-11C03E595BBF}" type="slidenum">
              <a:rPr lang="zh-TW" altLang="en-US" smtClean="0"/>
              <a:t>6</a:t>
            </a:fld>
            <a:endParaRPr lang="zh-TW" altLang="en-US"/>
          </a:p>
        </p:txBody>
      </p:sp>
    </p:spTree>
    <p:extLst>
      <p:ext uri="{BB962C8B-B14F-4D97-AF65-F5344CB8AC3E}">
        <p14:creationId xmlns:p14="http://schemas.microsoft.com/office/powerpoint/2010/main" val="58590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randombar(horizontal)">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20170104_143310_HD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235" r="12542"/>
          <a:stretch/>
        </p:blipFill>
        <p:spPr bwMode="auto">
          <a:xfrm>
            <a:off x="611560" y="1052736"/>
            <a:ext cx="510266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20170104_142033_HD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248" r="18000"/>
          <a:stretch/>
        </p:blipFill>
        <p:spPr bwMode="auto">
          <a:xfrm>
            <a:off x="3563888" y="3429000"/>
            <a:ext cx="5078237" cy="2882709"/>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5AC7331E-B015-4083-959D-11C03E595BBF}" type="slidenum">
              <a:rPr lang="zh-TW" altLang="en-US" smtClean="0"/>
              <a:t>7</a:t>
            </a:fld>
            <a:endParaRPr lang="zh-TW" altLang="en-US"/>
          </a:p>
        </p:txBody>
      </p:sp>
    </p:spTree>
    <p:extLst>
      <p:ext uri="{BB962C8B-B14F-4D97-AF65-F5344CB8AC3E}">
        <p14:creationId xmlns:p14="http://schemas.microsoft.com/office/powerpoint/2010/main" val="102980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down)">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1447056"/>
            <a:ext cx="6400800" cy="685800"/>
          </a:xfrm>
        </p:spPr>
        <p:txBody>
          <a:bodyPr/>
          <a:lstStyle/>
          <a:p>
            <a:pPr algn="l"/>
            <a:r>
              <a:rPr lang="zh-TW" altLang="en-US" b="1" i="1" u="sng" dirty="0" smtClean="0">
                <a:effectLst>
                  <a:outerShdw blurRad="38100" dist="38100" dir="2700000" algn="tl">
                    <a:srgbClr val="000000">
                      <a:alpha val="43137"/>
                    </a:srgbClr>
                  </a:outerShdw>
                </a:effectLst>
                <a:latin typeface="+mn-ea"/>
                <a:ea typeface="+mn-ea"/>
              </a:rPr>
              <a:t>動畫欣賞與討論～！</a:t>
            </a:r>
            <a:endParaRPr lang="zh-TW" altLang="en-US" b="1" i="1" u="sng" dirty="0">
              <a:effectLst>
                <a:outerShdw blurRad="38100" dist="38100" dir="2700000" algn="tl">
                  <a:srgbClr val="000000">
                    <a:alpha val="43137"/>
                  </a:srgbClr>
                </a:outerShdw>
              </a:effectLst>
              <a:latin typeface="+mn-ea"/>
              <a:ea typeface="+mn-ea"/>
            </a:endParaRPr>
          </a:p>
        </p:txBody>
      </p:sp>
      <p:sp>
        <p:nvSpPr>
          <p:cNvPr id="3" name="內容版面配置區 2"/>
          <p:cNvSpPr>
            <a:spLocks noGrp="1"/>
          </p:cNvSpPr>
          <p:nvPr>
            <p:ph idx="1"/>
          </p:nvPr>
        </p:nvSpPr>
        <p:spPr>
          <a:xfrm>
            <a:off x="1371600" y="2420889"/>
            <a:ext cx="6400800" cy="1440159"/>
          </a:xfrm>
        </p:spPr>
        <p:txBody>
          <a:bodyPr>
            <a:noAutofit/>
          </a:bodyPr>
          <a:lstStyle/>
          <a:p>
            <a:pPr indent="0">
              <a:buNone/>
            </a:pPr>
            <a:r>
              <a:rPr lang="zh-TW" altLang="en-US" sz="2800" b="1" dirty="0" smtClean="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於其中幾次社團時間，以投票表決、或是</a:t>
            </a:r>
            <a:r>
              <a:rPr lang="zh-TW" altLang="en-US" sz="2800" b="1"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藉由</a:t>
            </a:r>
            <a:r>
              <a:rPr lang="zh-TW" altLang="en-US" sz="2800" b="1" dirty="0" smtClean="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社員推薦本次要欣賞哪一部動畫。</a:t>
            </a:r>
            <a:endParaRPr lang="zh-TW" altLang="en-US" sz="2800" b="1"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文字方塊 3"/>
          <p:cNvSpPr txBox="1"/>
          <p:nvPr/>
        </p:nvSpPr>
        <p:spPr>
          <a:xfrm>
            <a:off x="1835696" y="4077072"/>
            <a:ext cx="5472608" cy="523220"/>
          </a:xfrm>
          <a:prstGeom prst="rect">
            <a:avLst/>
          </a:prstGeom>
          <a:noFill/>
        </p:spPr>
        <p:txBody>
          <a:bodyPr wrap="square" rtlCol="0">
            <a:spAutoFit/>
          </a:bodyPr>
          <a:lstStyle/>
          <a:p>
            <a:r>
              <a:rPr lang="zh-TW" altLang="en-US" sz="2800" b="1" dirty="0" smtClean="0">
                <a:solidFill>
                  <a:srgbClr val="00B050"/>
                </a:solidFill>
                <a:effectLst>
                  <a:outerShdw blurRad="38100" dist="38100" dir="2700000" algn="tl">
                    <a:srgbClr val="000000">
                      <a:alpha val="43137"/>
                    </a:srgbClr>
                  </a:outerShdw>
                </a:effectLst>
                <a:latin typeface="細明體" pitchFamily="49" charset="-120"/>
                <a:ea typeface="細明體" pitchFamily="49" charset="-120"/>
              </a:rPr>
              <a:t>社員可彼此發表感想，交換看法！</a:t>
            </a:r>
            <a:endParaRPr lang="zh-TW" altLang="en-US" sz="2800" b="1" dirty="0">
              <a:solidFill>
                <a:srgbClr val="00B050"/>
              </a:solidFill>
              <a:effectLst>
                <a:outerShdw blurRad="38100" dist="38100" dir="2700000" algn="tl">
                  <a:srgbClr val="000000">
                    <a:alpha val="43137"/>
                  </a:srgbClr>
                </a:outerShdw>
              </a:effectLst>
              <a:latin typeface="細明體" pitchFamily="49" charset="-120"/>
              <a:ea typeface="細明體" pitchFamily="49" charset="-120"/>
            </a:endParaRPr>
          </a:p>
        </p:txBody>
      </p:sp>
      <p:sp>
        <p:nvSpPr>
          <p:cNvPr id="5" name="投影片編號版面配置區 4"/>
          <p:cNvSpPr>
            <a:spLocks noGrp="1"/>
          </p:cNvSpPr>
          <p:nvPr>
            <p:ph type="sldNum" sz="quarter" idx="12"/>
          </p:nvPr>
        </p:nvSpPr>
        <p:spPr/>
        <p:txBody>
          <a:bodyPr/>
          <a:lstStyle/>
          <a:p>
            <a:fld id="{5AC7331E-B015-4083-959D-11C03E595BBF}" type="slidenum">
              <a:rPr lang="zh-TW" altLang="en-US" smtClean="0"/>
              <a:t>8</a:t>
            </a:fld>
            <a:endParaRPr lang="zh-TW" altLang="en-US"/>
          </a:p>
        </p:txBody>
      </p:sp>
    </p:spTree>
    <p:extLst>
      <p:ext uri="{BB962C8B-B14F-4D97-AF65-F5344CB8AC3E}">
        <p14:creationId xmlns:p14="http://schemas.microsoft.com/office/powerpoint/2010/main" val="6026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1447056"/>
            <a:ext cx="6400800" cy="685800"/>
          </a:xfrm>
        </p:spPr>
        <p:txBody>
          <a:bodyPr>
            <a:normAutofit/>
          </a:bodyPr>
          <a:lstStyle/>
          <a:p>
            <a:pPr algn="l"/>
            <a:r>
              <a:rPr lang="zh-TW" altLang="en-US" b="1" i="1" u="sng" dirty="0" smtClean="0">
                <a:effectLst>
                  <a:outerShdw blurRad="38100" dist="38100" dir="2700000" algn="tl">
                    <a:srgbClr val="000000">
                      <a:alpha val="43137"/>
                    </a:srgbClr>
                  </a:outerShdw>
                </a:effectLst>
                <a:latin typeface="+mn-ea"/>
                <a:ea typeface="+mn-ea"/>
              </a:rPr>
              <a:t>漫畫博覽會與同人展分享！</a:t>
            </a:r>
            <a:endParaRPr lang="zh-TW" altLang="en-US" b="1" i="1" u="sng" dirty="0">
              <a:effectLst>
                <a:outerShdw blurRad="38100" dist="38100" dir="2700000" algn="tl">
                  <a:srgbClr val="000000">
                    <a:alpha val="43137"/>
                  </a:srgbClr>
                </a:outerShdw>
              </a:effectLst>
              <a:latin typeface="+mn-ea"/>
              <a:ea typeface="+mn-ea"/>
            </a:endParaRPr>
          </a:p>
        </p:txBody>
      </p:sp>
      <p:sp>
        <p:nvSpPr>
          <p:cNvPr id="3" name="內容版面配置區 2"/>
          <p:cNvSpPr>
            <a:spLocks noGrp="1"/>
          </p:cNvSpPr>
          <p:nvPr>
            <p:ph idx="1"/>
          </p:nvPr>
        </p:nvSpPr>
        <p:spPr>
          <a:xfrm>
            <a:off x="1371600" y="2276872"/>
            <a:ext cx="6400800" cy="1512167"/>
          </a:xfrm>
        </p:spPr>
        <p:txBody>
          <a:bodyPr>
            <a:noAutofit/>
          </a:bodyPr>
          <a:lstStyle/>
          <a:p>
            <a:pPr indent="0">
              <a:buNone/>
            </a:pPr>
            <a:r>
              <a:rPr lang="zh-TW" altLang="en-US" sz="28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若適逢漫博與同人展期間，社團幹部或是社員們自由分享彼此的參展經驗！</a:t>
            </a: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1026" name="Picture 2" descr="圖像裡可能有文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78" y="3717032"/>
            <a:ext cx="7427044" cy="2757869"/>
          </a:xfrm>
          <a:prstGeom prst="rect">
            <a:avLst/>
          </a:prstGeom>
          <a:ln w="2857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5AC7331E-B015-4083-959D-11C03E595BBF}" type="slidenum">
              <a:rPr lang="zh-TW" altLang="en-US" smtClean="0"/>
              <a:t>9</a:t>
            </a:fld>
            <a:endParaRPr lang="zh-TW" altLang="en-US"/>
          </a:p>
        </p:txBody>
      </p:sp>
    </p:spTree>
    <p:extLst>
      <p:ext uri="{BB962C8B-B14F-4D97-AF65-F5344CB8AC3E}">
        <p14:creationId xmlns:p14="http://schemas.microsoft.com/office/powerpoint/2010/main" val="6026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時裝">
  <a:themeElements>
    <a:clrScheme name="時裝">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黑領帶">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時裝">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155</TotalTime>
  <Words>324</Words>
  <Application>Microsoft Office PowerPoint</Application>
  <PresentationFormat>如螢幕大小 (4:3)</PresentationFormat>
  <Paragraphs>52</Paragraphs>
  <Slides>17</Slides>
  <Notes>0</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時裝</vt:lpstr>
      <vt:lpstr>動漫社</vt:lpstr>
      <vt:lpstr>歡迎觀賞動漫社簡介～</vt:lpstr>
      <vt:lpstr>PowerPoint 簡報</vt:lpstr>
      <vt:lpstr>社員同好交流～！</vt:lpstr>
      <vt:lpstr>動漫小遊戲～！</vt:lpstr>
      <vt:lpstr>社團活動照片～！</vt:lpstr>
      <vt:lpstr>PowerPoint 簡報</vt:lpstr>
      <vt:lpstr>動畫欣賞與討論～！</vt:lpstr>
      <vt:lpstr>漫畫博覽會與同人展分享！</vt:lpstr>
      <vt:lpstr>社刊製作～！</vt:lpstr>
      <vt:lpstr>105學年度社刊作品欣賞</vt:lpstr>
      <vt:lpstr>PowerPoint 簡報</vt:lpstr>
      <vt:lpstr>PowerPoint 簡報</vt:lpstr>
      <vt:lpstr>PowerPoint 簡報</vt:lpstr>
      <vt:lpstr>PowerPoint 簡報</vt:lpstr>
      <vt:lpstr>PowerPoint 簡報</vt:lpstr>
      <vt:lpstr>謝謝觀賞～！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Anne</dc:creator>
  <cp:lastModifiedBy>Anne</cp:lastModifiedBy>
  <cp:revision>18</cp:revision>
  <dcterms:created xsi:type="dcterms:W3CDTF">2017-06-06T12:13:16Z</dcterms:created>
  <dcterms:modified xsi:type="dcterms:W3CDTF">2017-06-06T14:48:23Z</dcterms:modified>
</cp:coreProperties>
</file>