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saveSubsetFonts="1">
  <p:sldMasterIdLst>
    <p:sldMasterId id="2147483674" r:id="rId1"/>
  </p:sldMasterIdLst>
  <p:notesMasterIdLst>
    <p:notesMasterId r:id="rId13"/>
  </p:notesMasterIdLst>
  <p:handoutMasterIdLst>
    <p:handoutMasterId r:id="rId14"/>
  </p:handoutMasterIdLst>
  <p:sldIdLst>
    <p:sldId id="364" r:id="rId2"/>
    <p:sldId id="378" r:id="rId3"/>
    <p:sldId id="373" r:id="rId4"/>
    <p:sldId id="369" r:id="rId5"/>
    <p:sldId id="368" r:id="rId6"/>
    <p:sldId id="371" r:id="rId7"/>
    <p:sldId id="370" r:id="rId8"/>
    <p:sldId id="372" r:id="rId9"/>
    <p:sldId id="374" r:id="rId10"/>
    <p:sldId id="377" r:id="rId11"/>
    <p:sldId id="375" r:id="rId12"/>
  </p:sldIdLst>
  <p:sldSz cx="10693400" cy="7561263"/>
  <p:notesSz cx="7285038" cy="10418763"/>
  <p:embeddedFontLst>
    <p:embeddedFont>
      <p:font typeface="微軟正黑體" panose="020B0604030504040204" pitchFamily="34" charset="-120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S PGothic" panose="020B0600070205080204" pitchFamily="34" charset="-128"/>
      <p:regular r:id="rId21"/>
    </p:embeddedFont>
    <p:embeddedFont>
      <p:font typeface="HGP創英角ｺﾞｼｯｸUB" panose="020B0604020202020204" charset="-128"/>
      <p:regular r:id="rId22"/>
    </p:embeddedFont>
  </p:embeddedFontLst>
  <p:defaultTextStyle>
    <a:defPPr>
      <a:defRPr lang="ja-JP"/>
    </a:defPPr>
    <a:lvl1pPr algn="l" defTabSz="1042988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1pPr>
    <a:lvl2pPr marL="520700" indent="-63500" algn="l" defTabSz="1042988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2pPr>
    <a:lvl3pPr marL="1042988" indent="-128588" algn="l" defTabSz="1042988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3pPr>
    <a:lvl4pPr marL="1563688" indent="-192088" algn="l" defTabSz="1042988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4pPr>
    <a:lvl5pPr marL="2085975" indent="-257175" algn="l" defTabSz="1042988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82">
          <p15:clr>
            <a:srgbClr val="A4A3A4"/>
          </p15:clr>
        </p15:guide>
        <p15:guide id="2" pos="229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6600"/>
    <a:srgbClr val="33CC33"/>
    <a:srgbClr val="00CC66"/>
    <a:srgbClr val="0099CC"/>
    <a:srgbClr val="006699"/>
    <a:srgbClr val="0099FF"/>
    <a:srgbClr val="99CCFF"/>
    <a:srgbClr val="66CC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3919" autoAdjust="0"/>
    <p:restoredTop sz="99849" autoAdjust="0"/>
  </p:normalViewPr>
  <p:slideViewPr>
    <p:cSldViewPr>
      <p:cViewPr varScale="1">
        <p:scale>
          <a:sx n="64" d="100"/>
          <a:sy n="64" d="100"/>
        </p:scale>
        <p:origin x="1614" y="78"/>
      </p:cViewPr>
      <p:guideLst>
        <p:guide orient="horz" pos="2382"/>
        <p:guide pos="33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3438" y="-108"/>
      </p:cViewPr>
      <p:guideLst>
        <p:guide orient="horz" pos="3282"/>
        <p:guide pos="229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xmlns="" id="{96090E4D-176C-4913-9EC5-69011FC2E0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57538" cy="520700"/>
          </a:xfrm>
          <a:prstGeom prst="rect">
            <a:avLst/>
          </a:prstGeom>
        </p:spPr>
        <p:txBody>
          <a:bodyPr vert="horz" lIns="101160" tIns="50580" rIns="101160" bIns="50580" rtlCol="0"/>
          <a:lstStyle>
            <a:lvl1pPr algn="l" defTabSz="1043055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xmlns="" id="{ABD8A75A-1AED-4188-949A-EF26230750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25913" y="0"/>
            <a:ext cx="3157537" cy="520700"/>
          </a:xfrm>
          <a:prstGeom prst="rect">
            <a:avLst/>
          </a:prstGeom>
        </p:spPr>
        <p:txBody>
          <a:bodyPr vert="horz" lIns="101160" tIns="50580" rIns="101160" bIns="50580" rtlCol="0"/>
          <a:lstStyle>
            <a:lvl1pPr algn="r" defTabSz="1043055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FCF786D8-AE4F-48D1-B03D-D70C08895CC2}" type="datetimeFigureOut">
              <a:rPr lang="ja-JP" altLang="en-US"/>
              <a:pPr>
                <a:defRPr/>
              </a:pPr>
              <a:t>2021/7/12</a:t>
            </a:fld>
            <a:endParaRPr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xmlns="" id="{B545B95C-D1BA-48D5-9F08-2F4766D9C5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896475"/>
            <a:ext cx="3157538" cy="520700"/>
          </a:xfrm>
          <a:prstGeom prst="rect">
            <a:avLst/>
          </a:prstGeom>
        </p:spPr>
        <p:txBody>
          <a:bodyPr vert="horz" lIns="101160" tIns="50580" rIns="101160" bIns="50580" rtlCol="0" anchor="b"/>
          <a:lstStyle>
            <a:lvl1pPr algn="l" defTabSz="1043055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xmlns="" id="{B2A7E2F4-92FC-4755-A290-DD84BF81AD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25913" y="9896475"/>
            <a:ext cx="3157537" cy="520700"/>
          </a:xfrm>
          <a:prstGeom prst="rect">
            <a:avLst/>
          </a:prstGeom>
        </p:spPr>
        <p:txBody>
          <a:bodyPr vert="horz" lIns="101160" tIns="50580" rIns="101160" bIns="50580" rtlCol="0" anchor="b"/>
          <a:lstStyle>
            <a:lvl1pPr algn="r" defTabSz="1043055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F2B1BBFC-65DA-466D-8110-08F2BA76161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591891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>
            <a:extLst>
              <a:ext uri="{FF2B5EF4-FFF2-40B4-BE49-F238E27FC236}">
                <a16:creationId xmlns:a16="http://schemas.microsoft.com/office/drawing/2014/main" xmlns="" id="{D2EC1B14-33E6-4DF1-81DD-9373D1D1A4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57538" cy="520700"/>
          </a:xfrm>
          <a:prstGeom prst="rect">
            <a:avLst/>
          </a:prstGeom>
        </p:spPr>
        <p:txBody>
          <a:bodyPr vert="horz" lIns="101160" tIns="50580" rIns="101160" bIns="50580" rtlCol="0"/>
          <a:lstStyle>
            <a:lvl1pPr algn="l" defTabSz="1043055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>
            <a:extLst>
              <a:ext uri="{FF2B5EF4-FFF2-40B4-BE49-F238E27FC236}">
                <a16:creationId xmlns:a16="http://schemas.microsoft.com/office/drawing/2014/main" xmlns="" id="{5D624252-3468-42E0-93B8-16010040B36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125913" y="0"/>
            <a:ext cx="3157537" cy="520700"/>
          </a:xfrm>
          <a:prstGeom prst="rect">
            <a:avLst/>
          </a:prstGeom>
        </p:spPr>
        <p:txBody>
          <a:bodyPr vert="horz" lIns="101160" tIns="50580" rIns="101160" bIns="50580" rtlCol="0"/>
          <a:lstStyle>
            <a:lvl1pPr algn="r" defTabSz="1043055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5E2B5863-00E7-4114-B885-B71955B7A9B7}" type="datetimeFigureOut">
              <a:rPr lang="ja-JP" altLang="en-US"/>
              <a:pPr>
                <a:defRPr/>
              </a:pPr>
              <a:t>2021/7/12</a:t>
            </a:fld>
            <a:endParaRPr lang="ja-JP" altLang="en-US"/>
          </a:p>
        </p:txBody>
      </p:sp>
      <p:sp>
        <p:nvSpPr>
          <p:cNvPr id="4" name="スライド イメージ プレースホルダ 3">
            <a:extLst>
              <a:ext uri="{FF2B5EF4-FFF2-40B4-BE49-F238E27FC236}">
                <a16:creationId xmlns:a16="http://schemas.microsoft.com/office/drawing/2014/main" xmlns="" id="{5428BAC8-77CA-48A2-8C9C-B6F8D626E0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81063" y="781050"/>
            <a:ext cx="5522912" cy="39068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1160" tIns="50580" rIns="101160" bIns="5058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>
            <a:extLst>
              <a:ext uri="{FF2B5EF4-FFF2-40B4-BE49-F238E27FC236}">
                <a16:creationId xmlns:a16="http://schemas.microsoft.com/office/drawing/2014/main" xmlns="" id="{3B204324-E46C-4AB2-8E4D-9287C2D71D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8663" y="4948238"/>
            <a:ext cx="5827712" cy="4689475"/>
          </a:xfrm>
          <a:prstGeom prst="rect">
            <a:avLst/>
          </a:prstGeom>
        </p:spPr>
        <p:txBody>
          <a:bodyPr vert="horz" lIns="101160" tIns="50580" rIns="101160" bIns="50580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>
            <a:extLst>
              <a:ext uri="{FF2B5EF4-FFF2-40B4-BE49-F238E27FC236}">
                <a16:creationId xmlns:a16="http://schemas.microsoft.com/office/drawing/2014/main" xmlns="" id="{752C5766-9C88-4E14-8A47-4DA95008D6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896475"/>
            <a:ext cx="3157538" cy="520700"/>
          </a:xfrm>
          <a:prstGeom prst="rect">
            <a:avLst/>
          </a:prstGeom>
        </p:spPr>
        <p:txBody>
          <a:bodyPr vert="horz" lIns="101160" tIns="50580" rIns="101160" bIns="50580" rtlCol="0" anchor="b"/>
          <a:lstStyle>
            <a:lvl1pPr algn="l" defTabSz="1043055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>
            <a:extLst>
              <a:ext uri="{FF2B5EF4-FFF2-40B4-BE49-F238E27FC236}">
                <a16:creationId xmlns:a16="http://schemas.microsoft.com/office/drawing/2014/main" xmlns="" id="{066EA6AA-E7A3-4670-B392-2401E36139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125913" y="9896475"/>
            <a:ext cx="3157537" cy="520700"/>
          </a:xfrm>
          <a:prstGeom prst="rect">
            <a:avLst/>
          </a:prstGeom>
        </p:spPr>
        <p:txBody>
          <a:bodyPr vert="horz" lIns="101160" tIns="50580" rIns="101160" bIns="50580" rtlCol="0" anchor="b"/>
          <a:lstStyle>
            <a:lvl1pPr algn="r" defTabSz="1043055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CE70AEFA-2BEC-44A0-AABA-9CF80312D02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28025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1042988" rtl="0" fontAlgn="base">
      <a:spcBef>
        <a:spcPct val="30000"/>
      </a:spcBef>
      <a:spcAft>
        <a:spcPct val="0"/>
      </a:spcAft>
      <a:defRPr kumimoji="1" sz="1400" kern="1200">
        <a:solidFill>
          <a:schemeClr val="tx1"/>
        </a:solidFill>
        <a:latin typeface="+mn-lt"/>
        <a:ea typeface="+mn-ea"/>
        <a:cs typeface="+mn-cs"/>
      </a:defRPr>
    </a:lvl1pPr>
    <a:lvl2pPr marL="520700" algn="l" defTabSz="1042988" rtl="0" fontAlgn="base">
      <a:spcBef>
        <a:spcPct val="30000"/>
      </a:spcBef>
      <a:spcAft>
        <a:spcPct val="0"/>
      </a:spcAft>
      <a:defRPr kumimoji="1" sz="1400" kern="1200">
        <a:solidFill>
          <a:schemeClr val="tx1"/>
        </a:solidFill>
        <a:latin typeface="+mn-lt"/>
        <a:ea typeface="+mn-ea"/>
        <a:cs typeface="+mn-cs"/>
      </a:defRPr>
    </a:lvl2pPr>
    <a:lvl3pPr marL="1042988" algn="l" defTabSz="1042988" rtl="0" fontAlgn="base">
      <a:spcBef>
        <a:spcPct val="30000"/>
      </a:spcBef>
      <a:spcAft>
        <a:spcPct val="0"/>
      </a:spcAft>
      <a:defRPr kumimoji="1" sz="1400" kern="1200">
        <a:solidFill>
          <a:schemeClr val="tx1"/>
        </a:solidFill>
        <a:latin typeface="+mn-lt"/>
        <a:ea typeface="+mn-ea"/>
        <a:cs typeface="+mn-cs"/>
      </a:defRPr>
    </a:lvl3pPr>
    <a:lvl4pPr marL="1563688" algn="l" defTabSz="1042988" rtl="0" fontAlgn="base">
      <a:spcBef>
        <a:spcPct val="30000"/>
      </a:spcBef>
      <a:spcAft>
        <a:spcPct val="0"/>
      </a:spcAft>
      <a:defRPr kumimoji="1" sz="1400" kern="1200">
        <a:solidFill>
          <a:schemeClr val="tx1"/>
        </a:solidFill>
        <a:latin typeface="+mn-lt"/>
        <a:ea typeface="+mn-ea"/>
        <a:cs typeface="+mn-cs"/>
      </a:defRPr>
    </a:lvl4pPr>
    <a:lvl5pPr marL="2085975" algn="l" defTabSz="1042988" rtl="0" fontAlgn="base">
      <a:spcBef>
        <a:spcPct val="30000"/>
      </a:spcBef>
      <a:spcAft>
        <a:spcPct val="0"/>
      </a:spcAft>
      <a:defRPr kumimoji="1" sz="1400" kern="1200">
        <a:solidFill>
          <a:schemeClr val="tx1"/>
        </a:solidFill>
        <a:latin typeface="+mn-lt"/>
        <a:ea typeface="+mn-ea"/>
        <a:cs typeface="+mn-cs"/>
      </a:defRPr>
    </a:lvl5pPr>
    <a:lvl6pPr marL="2607636" algn="l" defTabSz="1043055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6pPr>
    <a:lvl7pPr marL="3129164" algn="l" defTabSz="1043055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7pPr>
    <a:lvl8pPr marL="3650691" algn="l" defTabSz="1043055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8pPr>
    <a:lvl9pPr marL="4172218" algn="l" defTabSz="1043055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スライド イメージ プレースホルダ 1">
            <a:extLst>
              <a:ext uri="{FF2B5EF4-FFF2-40B4-BE49-F238E27FC236}">
                <a16:creationId xmlns:a16="http://schemas.microsoft.com/office/drawing/2014/main" xmlns="" id="{804CE2CD-F112-42D3-A96F-36495A556B2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ノート プレースホルダ 2">
            <a:extLst>
              <a:ext uri="{FF2B5EF4-FFF2-40B4-BE49-F238E27FC236}">
                <a16:creationId xmlns:a16="http://schemas.microsoft.com/office/drawing/2014/main" xmlns="" id="{9BE65234-EBBF-4AE1-AFE3-D15A02722D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/>
          </a:p>
        </p:txBody>
      </p:sp>
      <p:sp>
        <p:nvSpPr>
          <p:cNvPr id="6148" name="スライド番号プレースホルダ 3">
            <a:extLst>
              <a:ext uri="{FF2B5EF4-FFF2-40B4-BE49-F238E27FC236}">
                <a16:creationId xmlns:a16="http://schemas.microsoft.com/office/drawing/2014/main" xmlns="" id="{7876D87A-73EE-4A5E-BE2B-C65072910D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042988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042988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042988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042988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defTabSz="1042988" fontAlgn="base">
              <a:spcBef>
                <a:spcPct val="0"/>
              </a:spcBef>
              <a:spcAft>
                <a:spcPct val="0"/>
              </a:spcAft>
            </a:pPr>
            <a:fld id="{CEB259EC-3A48-46D5-B7D7-3C919A1D2D1C}" type="slidenum">
              <a:rPr lang="ja-JP" altLang="en-US" sz="1300"/>
              <a:pPr defTabSz="1042988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ja-JP" altLang="en-US" sz="1300"/>
          </a:p>
        </p:txBody>
      </p:sp>
    </p:spTree>
    <p:extLst>
      <p:ext uri="{BB962C8B-B14F-4D97-AF65-F5344CB8AC3E}">
        <p14:creationId xmlns:p14="http://schemas.microsoft.com/office/powerpoint/2010/main" val="1832338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104">
            <a:extLst>
              <a:ext uri="{FF2B5EF4-FFF2-40B4-BE49-F238E27FC236}">
                <a16:creationId xmlns:a16="http://schemas.microsoft.com/office/drawing/2014/main" xmlns="" id="{5D2CD793-648A-4F62-B911-A700FCBA6C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0690225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94172" y="2700511"/>
            <a:ext cx="8568000" cy="576000"/>
          </a:xfr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FFFFFF"/>
            </a:outerShdw>
          </a:effectLst>
        </p:spPr>
        <p:txBody>
          <a:bodyPr>
            <a:noAutofit/>
          </a:bodyPr>
          <a:lstStyle>
            <a:lvl1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kumimoji="1" lang="ja-JP" altLang="en-US" sz="3600" b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  <a:cs typeface="+mj-cs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94172" y="3420591"/>
            <a:ext cx="8568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fontAlgn="base">
              <a:lnSpc>
                <a:spcPct val="114000"/>
              </a:lnSpc>
              <a:spcBef>
                <a:spcPct val="0"/>
              </a:spcBef>
              <a:spcAft>
                <a:spcPct val="80000"/>
              </a:spcAft>
              <a:buNone/>
              <a:defRPr kumimoji="1" lang="ja-JP" altLang="en-US" sz="2400" b="1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521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dirty="0"/>
              <a:t>マスタ サブタイトルの書式設定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295464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スライド番号プレースホルダ 5">
            <a:extLst>
              <a:ext uri="{FF2B5EF4-FFF2-40B4-BE49-F238E27FC236}">
                <a16:creationId xmlns:a16="http://schemas.microsoft.com/office/drawing/2014/main" xmlns="" id="{2B0AB6B6-4F99-4F04-8B6F-0541C23116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BBF8A-1AEB-4CA4-B68C-61E1ADD667D7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633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図 4">
            <a:extLst>
              <a:ext uri="{FF2B5EF4-FFF2-40B4-BE49-F238E27FC236}">
                <a16:creationId xmlns:a16="http://schemas.microsoft.com/office/drawing/2014/main" xmlns="" id="{FA28100D-37A4-4675-9FB4-029F6D15E7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3"/>
          <a:stretch>
            <a:fillRect/>
          </a:stretch>
        </p:blipFill>
        <p:spPr bwMode="auto">
          <a:xfrm>
            <a:off x="1588" y="0"/>
            <a:ext cx="8008937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7" name="Codos_Grid_201008" hidden="1">
            <a:extLst>
              <a:ext uri="{FF2B5EF4-FFF2-40B4-BE49-F238E27FC236}">
                <a16:creationId xmlns:a16="http://schemas.microsoft.com/office/drawing/2014/main" xmlns="" id="{641CF27A-647D-41BF-9778-0931C1BFF6A4}"/>
              </a:ext>
            </a:extLst>
          </p:cNvPr>
          <p:cNvGrpSpPr>
            <a:grpSpLocks/>
          </p:cNvGrpSpPr>
          <p:nvPr/>
        </p:nvGrpSpPr>
        <p:grpSpPr bwMode="auto">
          <a:xfrm>
            <a:off x="882650" y="1241425"/>
            <a:ext cx="8928100" cy="5473700"/>
            <a:chOff x="449454" y="1189814"/>
            <a:chExt cx="8928993" cy="5472608"/>
          </a:xfrm>
        </p:grpSpPr>
        <p:sp>
          <p:nvSpPr>
            <p:cNvPr id="1030" name="Line 99" hidden="1">
              <a:extLst>
                <a:ext uri="{FF2B5EF4-FFF2-40B4-BE49-F238E27FC236}">
                  <a16:creationId xmlns:a16="http://schemas.microsoft.com/office/drawing/2014/main" xmlns="" id="{5A24E1E3-6567-4E97-8BC8-63C213FCBF8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77126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31" name="Line 99" hidden="1">
              <a:extLst>
                <a:ext uri="{FF2B5EF4-FFF2-40B4-BE49-F238E27FC236}">
                  <a16:creationId xmlns:a16="http://schemas.microsoft.com/office/drawing/2014/main" xmlns="" id="{75DA4022-686D-4C10-9C4A-E3ACCEDD12B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18575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32" name="Line 99" hidden="1">
              <a:extLst>
                <a:ext uri="{FF2B5EF4-FFF2-40B4-BE49-F238E27FC236}">
                  <a16:creationId xmlns:a16="http://schemas.microsoft.com/office/drawing/2014/main" xmlns="" id="{653BDA76-F8C5-4494-BA8E-73386B69777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04174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33" name="Line 99" hidden="1">
              <a:extLst>
                <a:ext uri="{FF2B5EF4-FFF2-40B4-BE49-F238E27FC236}">
                  <a16:creationId xmlns:a16="http://schemas.microsoft.com/office/drawing/2014/main" xmlns="" id="{EF7B3124-F79A-4E99-8314-FFE1C085F41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89772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34" name="Line 99" hidden="1">
              <a:extLst>
                <a:ext uri="{FF2B5EF4-FFF2-40B4-BE49-F238E27FC236}">
                  <a16:creationId xmlns:a16="http://schemas.microsoft.com/office/drawing/2014/main" xmlns="" id="{E3384389-2325-4C21-AC2C-EAECC054B0E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75371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35" name="Line 99" hidden="1">
              <a:extLst>
                <a:ext uri="{FF2B5EF4-FFF2-40B4-BE49-F238E27FC236}">
                  <a16:creationId xmlns:a16="http://schemas.microsoft.com/office/drawing/2014/main" xmlns="" id="{ABE6455E-D284-4127-A836-AACC8E28E69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609694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36" name="Line 99" hidden="1">
              <a:extLst>
                <a:ext uri="{FF2B5EF4-FFF2-40B4-BE49-F238E27FC236}">
                  <a16:creationId xmlns:a16="http://schemas.microsoft.com/office/drawing/2014/main" xmlns="" id="{EDD2A5FC-3B95-45ED-A6AD-161A3322CAD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46567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37" name="Line 99" hidden="1">
              <a:extLst>
                <a:ext uri="{FF2B5EF4-FFF2-40B4-BE49-F238E27FC236}">
                  <a16:creationId xmlns:a16="http://schemas.microsoft.com/office/drawing/2014/main" xmlns="" id="{00E31242-D995-4DA8-946A-3B0AF783531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32166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38" name="Line 99" hidden="1">
              <a:extLst>
                <a:ext uri="{FF2B5EF4-FFF2-40B4-BE49-F238E27FC236}">
                  <a16:creationId xmlns:a16="http://schemas.microsoft.com/office/drawing/2014/main" xmlns="" id="{C67061AA-D9C8-4302-8380-E1F68CD1033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17764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39" name="Line 99" hidden="1">
              <a:extLst>
                <a:ext uri="{FF2B5EF4-FFF2-40B4-BE49-F238E27FC236}">
                  <a16:creationId xmlns:a16="http://schemas.microsoft.com/office/drawing/2014/main" xmlns="" id="{BB104A5F-3D96-4E30-8D4B-CA951062AA3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03363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40" name="Line 99" hidden="1">
              <a:extLst>
                <a:ext uri="{FF2B5EF4-FFF2-40B4-BE49-F238E27FC236}">
                  <a16:creationId xmlns:a16="http://schemas.microsoft.com/office/drawing/2014/main" xmlns="" id="{AB8B2236-9FA0-4825-A80C-3EFD5779D67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889614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41" name="Line 99" hidden="1">
              <a:extLst>
                <a:ext uri="{FF2B5EF4-FFF2-40B4-BE49-F238E27FC236}">
                  <a16:creationId xmlns:a16="http://schemas.microsoft.com/office/drawing/2014/main" xmlns="" id="{D3ACA33A-05DC-4526-820A-1D59F971A4E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74559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42" name="Line 99" hidden="1">
              <a:extLst>
                <a:ext uri="{FF2B5EF4-FFF2-40B4-BE49-F238E27FC236}">
                  <a16:creationId xmlns:a16="http://schemas.microsoft.com/office/drawing/2014/main" xmlns="" id="{E403E34F-FB13-4797-872A-563752C7232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60158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43" name="Line 99" hidden="1">
              <a:extLst>
                <a:ext uri="{FF2B5EF4-FFF2-40B4-BE49-F238E27FC236}">
                  <a16:creationId xmlns:a16="http://schemas.microsoft.com/office/drawing/2014/main" xmlns="" id="{7CAB25F6-D3B4-45E2-82A7-0DCDBBA00C3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45756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44" name="Line 99" hidden="1">
              <a:extLst>
                <a:ext uri="{FF2B5EF4-FFF2-40B4-BE49-F238E27FC236}">
                  <a16:creationId xmlns:a16="http://schemas.microsoft.com/office/drawing/2014/main" xmlns="" id="{EF43AA4C-BE08-4D93-992E-D59DF071A0E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31355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45" name="Line 99" hidden="1">
              <a:extLst>
                <a:ext uri="{FF2B5EF4-FFF2-40B4-BE49-F238E27FC236}">
                  <a16:creationId xmlns:a16="http://schemas.microsoft.com/office/drawing/2014/main" xmlns="" id="{813382FD-FBB5-45CB-968A-62EE28E64B0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169534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46" name="Line 99" hidden="1">
              <a:extLst>
                <a:ext uri="{FF2B5EF4-FFF2-40B4-BE49-F238E27FC236}">
                  <a16:creationId xmlns:a16="http://schemas.microsoft.com/office/drawing/2014/main" xmlns="" id="{9C0F3505-6B53-4A29-AEED-3FFE92A9D8F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02551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47" name="Line 99" hidden="1">
              <a:extLst>
                <a:ext uri="{FF2B5EF4-FFF2-40B4-BE49-F238E27FC236}">
                  <a16:creationId xmlns:a16="http://schemas.microsoft.com/office/drawing/2014/main" xmlns="" id="{BBE765D6-4ACF-4FA7-8844-4D103D949C1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88150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48" name="Line 99" hidden="1">
              <a:extLst>
                <a:ext uri="{FF2B5EF4-FFF2-40B4-BE49-F238E27FC236}">
                  <a16:creationId xmlns:a16="http://schemas.microsoft.com/office/drawing/2014/main" xmlns="" id="{DDC4A6CA-CBB2-46B4-B9DD-FB834B12D72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73748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49" name="Line 99" hidden="1">
              <a:extLst>
                <a:ext uri="{FF2B5EF4-FFF2-40B4-BE49-F238E27FC236}">
                  <a16:creationId xmlns:a16="http://schemas.microsoft.com/office/drawing/2014/main" xmlns="" id="{4DAD409C-7893-4599-8B14-867BDD25F02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59347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50" name="Line 99" hidden="1">
              <a:extLst>
                <a:ext uri="{FF2B5EF4-FFF2-40B4-BE49-F238E27FC236}">
                  <a16:creationId xmlns:a16="http://schemas.microsoft.com/office/drawing/2014/main" xmlns="" id="{656A7055-1741-47B7-B098-08EF7ADC1D6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61780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51" name="Line 99" hidden="1">
              <a:extLst>
                <a:ext uri="{FF2B5EF4-FFF2-40B4-BE49-F238E27FC236}">
                  <a16:creationId xmlns:a16="http://schemas.microsoft.com/office/drawing/2014/main" xmlns="" id="{8F7096C8-A2CA-42E7-8750-02FD06C60C1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47379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52" name="Line 99" hidden="1">
              <a:extLst>
                <a:ext uri="{FF2B5EF4-FFF2-40B4-BE49-F238E27FC236}">
                  <a16:creationId xmlns:a16="http://schemas.microsoft.com/office/drawing/2014/main" xmlns="" id="{6EFDC17C-0488-4FB3-A4E2-A84A3F01151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329774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53" name="Line 99" hidden="1">
              <a:extLst>
                <a:ext uri="{FF2B5EF4-FFF2-40B4-BE49-F238E27FC236}">
                  <a16:creationId xmlns:a16="http://schemas.microsoft.com/office/drawing/2014/main" xmlns="" id="{B7B034D3-AA3E-44FA-A5EF-E2024CA19AF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049854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54" name="Line 99" hidden="1">
              <a:extLst>
                <a:ext uri="{FF2B5EF4-FFF2-40B4-BE49-F238E27FC236}">
                  <a16:creationId xmlns:a16="http://schemas.microsoft.com/office/drawing/2014/main" xmlns="" id="{7E7810CF-F5ED-48BA-8EE6-88F3D02488A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90583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55" name="Line 99" hidden="1">
              <a:extLst>
                <a:ext uri="{FF2B5EF4-FFF2-40B4-BE49-F238E27FC236}">
                  <a16:creationId xmlns:a16="http://schemas.microsoft.com/office/drawing/2014/main" xmlns="" id="{1E474A96-C3A2-49DA-9563-75B66DD5235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76182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56" name="Line 99" hidden="1">
              <a:extLst>
                <a:ext uri="{FF2B5EF4-FFF2-40B4-BE49-F238E27FC236}">
                  <a16:creationId xmlns:a16="http://schemas.microsoft.com/office/drawing/2014/main" xmlns="" id="{9A4DBB31-E698-4099-9869-ABCDBBE0262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48323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57" name="Line 99" hidden="1">
              <a:extLst>
                <a:ext uri="{FF2B5EF4-FFF2-40B4-BE49-F238E27FC236}">
                  <a16:creationId xmlns:a16="http://schemas.microsoft.com/office/drawing/2014/main" xmlns="" id="{65835689-F5C4-488B-8447-EFB114C0984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33922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58" name="Line 99" hidden="1">
              <a:extLst>
                <a:ext uri="{FF2B5EF4-FFF2-40B4-BE49-F238E27FC236}">
                  <a16:creationId xmlns:a16="http://schemas.microsoft.com/office/drawing/2014/main" xmlns="" id="{094AFF85-5C27-4C4E-B9E0-2C38136D852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19387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59" name="Line 99" hidden="1">
              <a:extLst>
                <a:ext uri="{FF2B5EF4-FFF2-40B4-BE49-F238E27FC236}">
                  <a16:creationId xmlns:a16="http://schemas.microsoft.com/office/drawing/2014/main" xmlns="" id="{573D60AF-F7E6-48BF-89DE-B2D2F6642F9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62725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60" name="Line 99" hidden="1">
              <a:extLst>
                <a:ext uri="{FF2B5EF4-FFF2-40B4-BE49-F238E27FC236}">
                  <a16:creationId xmlns:a16="http://schemas.microsoft.com/office/drawing/2014/main" xmlns="" id="{8F52C763-BBE1-4A07-AD3E-4E1C34A9B75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23443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61" name="Line 99" hidden="1">
              <a:extLst>
                <a:ext uri="{FF2B5EF4-FFF2-40B4-BE49-F238E27FC236}">
                  <a16:creationId xmlns:a16="http://schemas.microsoft.com/office/drawing/2014/main" xmlns="" id="{031BD829-8C51-4C8E-973D-D8A4471BDFC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7650254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62" name="Line 99" hidden="1">
              <a:extLst>
                <a:ext uri="{FF2B5EF4-FFF2-40B4-BE49-F238E27FC236}">
                  <a16:creationId xmlns:a16="http://schemas.microsoft.com/office/drawing/2014/main" xmlns="" id="{CFC4C31D-4D79-4603-B9ED-5A1A5F72064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750623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63" name="Line 99" hidden="1">
              <a:extLst>
                <a:ext uri="{FF2B5EF4-FFF2-40B4-BE49-F238E27FC236}">
                  <a16:creationId xmlns:a16="http://schemas.microsoft.com/office/drawing/2014/main" xmlns="" id="{617901FA-0DC6-405A-BEBC-CD995C4E9BA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736222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64" name="Line 99" hidden="1">
              <a:extLst>
                <a:ext uri="{FF2B5EF4-FFF2-40B4-BE49-F238E27FC236}">
                  <a16:creationId xmlns:a16="http://schemas.microsoft.com/office/drawing/2014/main" xmlns="" id="{2BEDE459-4390-44CF-BC44-A2C70A1EDC2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721820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65" name="Line 99" hidden="1">
              <a:extLst>
                <a:ext uri="{FF2B5EF4-FFF2-40B4-BE49-F238E27FC236}">
                  <a16:creationId xmlns:a16="http://schemas.microsoft.com/office/drawing/2014/main" xmlns="" id="{E1C9686F-1C71-4797-AAD1-EBD8B49B7AA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707419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66" name="Line 99" hidden="1">
              <a:extLst>
                <a:ext uri="{FF2B5EF4-FFF2-40B4-BE49-F238E27FC236}">
                  <a16:creationId xmlns:a16="http://schemas.microsoft.com/office/drawing/2014/main" xmlns="" id="{CBD50AD4-DC23-41F6-983D-FF9182DEECC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6930174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67" name="Line 99" hidden="1">
              <a:extLst>
                <a:ext uri="{FF2B5EF4-FFF2-40B4-BE49-F238E27FC236}">
                  <a16:creationId xmlns:a16="http://schemas.microsoft.com/office/drawing/2014/main" xmlns="" id="{348C66F6-11F2-4E41-9007-13968D82E64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678615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68" name="Line 99" hidden="1">
              <a:extLst>
                <a:ext uri="{FF2B5EF4-FFF2-40B4-BE49-F238E27FC236}">
                  <a16:creationId xmlns:a16="http://schemas.microsoft.com/office/drawing/2014/main" xmlns="" id="{169D7C5E-3218-43B8-ADC3-C610A02E374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664214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69" name="Line 99" hidden="1">
              <a:extLst>
                <a:ext uri="{FF2B5EF4-FFF2-40B4-BE49-F238E27FC236}">
                  <a16:creationId xmlns:a16="http://schemas.microsoft.com/office/drawing/2014/main" xmlns="" id="{BD2F2EB2-CC14-4A11-BED9-C0386023C47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649812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70" name="Line 99" hidden="1">
              <a:extLst>
                <a:ext uri="{FF2B5EF4-FFF2-40B4-BE49-F238E27FC236}">
                  <a16:creationId xmlns:a16="http://schemas.microsoft.com/office/drawing/2014/main" xmlns="" id="{DF56F121-2E34-468C-AA5D-4D0D72E6CCC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635411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71" name="Line 99" hidden="1">
              <a:extLst>
                <a:ext uri="{FF2B5EF4-FFF2-40B4-BE49-F238E27FC236}">
                  <a16:creationId xmlns:a16="http://schemas.microsoft.com/office/drawing/2014/main" xmlns="" id="{812C033F-38CB-496A-BD3E-221BA496791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6210094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72" name="Line 99" hidden="1">
              <a:extLst>
                <a:ext uri="{FF2B5EF4-FFF2-40B4-BE49-F238E27FC236}">
                  <a16:creationId xmlns:a16="http://schemas.microsoft.com/office/drawing/2014/main" xmlns="" id="{1B989D28-4969-4A9E-807A-F2B23F48CCD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606607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73" name="Line 99" hidden="1">
              <a:extLst>
                <a:ext uri="{FF2B5EF4-FFF2-40B4-BE49-F238E27FC236}">
                  <a16:creationId xmlns:a16="http://schemas.microsoft.com/office/drawing/2014/main" xmlns="" id="{6D09EC1C-0441-45AF-9346-F527673A2D8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592206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74" name="Line 99" hidden="1">
              <a:extLst>
                <a:ext uri="{FF2B5EF4-FFF2-40B4-BE49-F238E27FC236}">
                  <a16:creationId xmlns:a16="http://schemas.microsoft.com/office/drawing/2014/main" xmlns="" id="{7F82FB26-BF34-4B75-9CB6-D557D532B72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577804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75" name="Line 99" hidden="1">
              <a:extLst>
                <a:ext uri="{FF2B5EF4-FFF2-40B4-BE49-F238E27FC236}">
                  <a16:creationId xmlns:a16="http://schemas.microsoft.com/office/drawing/2014/main" xmlns="" id="{1FC7B0A4-317D-445D-8B19-ACE5787A7DF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563403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76" name="Line 99" hidden="1">
              <a:extLst>
                <a:ext uri="{FF2B5EF4-FFF2-40B4-BE49-F238E27FC236}">
                  <a16:creationId xmlns:a16="http://schemas.microsoft.com/office/drawing/2014/main" xmlns="" id="{33F94D4E-DD30-4F4C-91E2-B62FBF68CCF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5490014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77" name="Line 99" hidden="1">
              <a:extLst>
                <a:ext uri="{FF2B5EF4-FFF2-40B4-BE49-F238E27FC236}">
                  <a16:creationId xmlns:a16="http://schemas.microsoft.com/office/drawing/2014/main" xmlns="" id="{9598790B-422A-4F33-AAFE-BADB9D81F7D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534599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78" name="Line 99" hidden="1">
              <a:extLst>
                <a:ext uri="{FF2B5EF4-FFF2-40B4-BE49-F238E27FC236}">
                  <a16:creationId xmlns:a16="http://schemas.microsoft.com/office/drawing/2014/main" xmlns="" id="{CAEC378D-85DF-4571-B732-2AF2E8AC3EC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520198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79" name="Line 99" hidden="1">
              <a:extLst>
                <a:ext uri="{FF2B5EF4-FFF2-40B4-BE49-F238E27FC236}">
                  <a16:creationId xmlns:a16="http://schemas.microsoft.com/office/drawing/2014/main" xmlns="" id="{C235A5BC-F0BE-4AE7-B9F7-1110C3CA078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505796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80" name="Line 99" hidden="1">
              <a:extLst>
                <a:ext uri="{FF2B5EF4-FFF2-40B4-BE49-F238E27FC236}">
                  <a16:creationId xmlns:a16="http://schemas.microsoft.com/office/drawing/2014/main" xmlns="" id="{4B1AA2D9-9DA5-4BEF-B6B3-538BE5D7B30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808230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81" name="Line 99" hidden="1">
              <a:extLst>
                <a:ext uri="{FF2B5EF4-FFF2-40B4-BE49-F238E27FC236}">
                  <a16:creationId xmlns:a16="http://schemas.microsoft.com/office/drawing/2014/main" xmlns="" id="{B4E9AEDC-C913-4EBB-9234-10BD7D8AB90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793828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82" name="Line 99" hidden="1">
              <a:extLst>
                <a:ext uri="{FF2B5EF4-FFF2-40B4-BE49-F238E27FC236}">
                  <a16:creationId xmlns:a16="http://schemas.microsoft.com/office/drawing/2014/main" xmlns="" id="{C7309DF5-FB7B-49C6-9DBD-4982269BE06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779427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83" name="Line 99" hidden="1">
              <a:extLst>
                <a:ext uri="{FF2B5EF4-FFF2-40B4-BE49-F238E27FC236}">
                  <a16:creationId xmlns:a16="http://schemas.microsoft.com/office/drawing/2014/main" xmlns="" id="{5035EA1D-26B6-4E42-B753-C8FDDB972B6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851435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84" name="Line 99" hidden="1">
              <a:extLst>
                <a:ext uri="{FF2B5EF4-FFF2-40B4-BE49-F238E27FC236}">
                  <a16:creationId xmlns:a16="http://schemas.microsoft.com/office/drawing/2014/main" xmlns="" id="{FFECED0C-C9B9-4B60-AAC5-05413DBA79D7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8370334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85" name="Line 99" hidden="1">
              <a:extLst>
                <a:ext uri="{FF2B5EF4-FFF2-40B4-BE49-F238E27FC236}">
                  <a16:creationId xmlns:a16="http://schemas.microsoft.com/office/drawing/2014/main" xmlns="" id="{9EC863B6-891A-4FF9-9E5C-FB0B2106C41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822631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86" name="Line 99" hidden="1">
              <a:extLst>
                <a:ext uri="{FF2B5EF4-FFF2-40B4-BE49-F238E27FC236}">
                  <a16:creationId xmlns:a16="http://schemas.microsoft.com/office/drawing/2014/main" xmlns="" id="{476B6D65-460F-4FEA-A53E-C9E86CD38CD7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894639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87" name="Line 99" hidden="1">
              <a:extLst>
                <a:ext uri="{FF2B5EF4-FFF2-40B4-BE49-F238E27FC236}">
                  <a16:creationId xmlns:a16="http://schemas.microsoft.com/office/drawing/2014/main" xmlns="" id="{DF38F4D3-BF80-4E37-B1D9-68DF89C2E79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880238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88" name="Line 99" hidden="1">
              <a:extLst>
                <a:ext uri="{FF2B5EF4-FFF2-40B4-BE49-F238E27FC236}">
                  <a16:creationId xmlns:a16="http://schemas.microsoft.com/office/drawing/2014/main" xmlns="" id="{8537E72C-120F-4E78-A16C-82A1F1AF4F7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865836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89" name="Line 99" hidden="1">
              <a:extLst>
                <a:ext uri="{FF2B5EF4-FFF2-40B4-BE49-F238E27FC236}">
                  <a16:creationId xmlns:a16="http://schemas.microsoft.com/office/drawing/2014/main" xmlns="" id="{D2F8CA18-99FD-4EAC-AA7A-59C86A62CA3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090414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0" name="Line 99" hidden="1">
              <a:extLst>
                <a:ext uri="{FF2B5EF4-FFF2-40B4-BE49-F238E27FC236}">
                  <a16:creationId xmlns:a16="http://schemas.microsoft.com/office/drawing/2014/main" xmlns="" id="{53917040-A9E2-4F74-B081-87C36226394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-394361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1" name="Line 99" hidden="1">
              <a:extLst>
                <a:ext uri="{FF2B5EF4-FFF2-40B4-BE49-F238E27FC236}">
                  <a16:creationId xmlns:a16="http://schemas.microsoft.com/office/drawing/2014/main" xmlns="" id="{D5A2282F-7AF3-4A1B-90D0-700F1917F67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-250346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2" name="Line 99" hidden="1">
              <a:extLst>
                <a:ext uri="{FF2B5EF4-FFF2-40B4-BE49-F238E27FC236}">
                  <a16:creationId xmlns:a16="http://schemas.microsoft.com/office/drawing/2014/main" xmlns="" id="{1A1EF097-E08A-4BCA-B7D4-3530D721FE4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-106330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3" name="Line 99" hidden="1">
              <a:extLst>
                <a:ext uri="{FF2B5EF4-FFF2-40B4-BE49-F238E27FC236}">
                  <a16:creationId xmlns:a16="http://schemas.microsoft.com/office/drawing/2014/main" xmlns="" id="{E72925AC-43CB-484E-8DFA-D3135961B49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37686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4" name="Line 99" hidden="1">
              <a:extLst>
                <a:ext uri="{FF2B5EF4-FFF2-40B4-BE49-F238E27FC236}">
                  <a16:creationId xmlns:a16="http://schemas.microsoft.com/office/drawing/2014/main" xmlns="" id="{E5677D7B-7C65-42A0-96EE-7AB40EF40F2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181702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5" name="Line 99" hidden="1">
              <a:extLst>
                <a:ext uri="{FF2B5EF4-FFF2-40B4-BE49-F238E27FC236}">
                  <a16:creationId xmlns:a16="http://schemas.microsoft.com/office/drawing/2014/main" xmlns="" id="{93177EB5-B003-4C64-B6DB-1E25700AA5D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325718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6" name="Line 99" hidden="1">
              <a:extLst>
                <a:ext uri="{FF2B5EF4-FFF2-40B4-BE49-F238E27FC236}">
                  <a16:creationId xmlns:a16="http://schemas.microsoft.com/office/drawing/2014/main" xmlns="" id="{76285285-C5A0-40A2-B274-56FC2152379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469734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7" name="Line 99" hidden="1">
              <a:extLst>
                <a:ext uri="{FF2B5EF4-FFF2-40B4-BE49-F238E27FC236}">
                  <a16:creationId xmlns:a16="http://schemas.microsoft.com/office/drawing/2014/main" xmlns="" id="{FE1E7A7D-180B-4778-A815-65F6AAD4768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613750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8" name="Line 99" hidden="1">
              <a:extLst>
                <a:ext uri="{FF2B5EF4-FFF2-40B4-BE49-F238E27FC236}">
                  <a16:creationId xmlns:a16="http://schemas.microsoft.com/office/drawing/2014/main" xmlns="" id="{A03020FB-A265-4D27-A813-72981206A71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757766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9" name="Line 99" hidden="1">
              <a:extLst>
                <a:ext uri="{FF2B5EF4-FFF2-40B4-BE49-F238E27FC236}">
                  <a16:creationId xmlns:a16="http://schemas.microsoft.com/office/drawing/2014/main" xmlns="" id="{E3524031-6D35-49AD-A2D4-4902559A1CD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901783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00" name="Line 99" hidden="1">
              <a:extLst>
                <a:ext uri="{FF2B5EF4-FFF2-40B4-BE49-F238E27FC236}">
                  <a16:creationId xmlns:a16="http://schemas.microsoft.com/office/drawing/2014/main" xmlns="" id="{71D493FA-2FCF-42BF-9487-D248BF3358A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1045798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01" name="Line 99" hidden="1">
              <a:extLst>
                <a:ext uri="{FF2B5EF4-FFF2-40B4-BE49-F238E27FC236}">
                  <a16:creationId xmlns:a16="http://schemas.microsoft.com/office/drawing/2014/main" xmlns="" id="{F936D63C-3827-401D-94DC-7FDB5254D34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1189814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02" name="Line 99" hidden="1">
              <a:extLst>
                <a:ext uri="{FF2B5EF4-FFF2-40B4-BE49-F238E27FC236}">
                  <a16:creationId xmlns:a16="http://schemas.microsoft.com/office/drawing/2014/main" xmlns="" id="{508C6932-087F-41E0-9DF2-017731A134D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1333830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03" name="Line 99" hidden="1">
              <a:extLst>
                <a:ext uri="{FF2B5EF4-FFF2-40B4-BE49-F238E27FC236}">
                  <a16:creationId xmlns:a16="http://schemas.microsoft.com/office/drawing/2014/main" xmlns="" id="{4D3C6E0C-E572-4B3F-B647-83B5189AF4F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1477846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04" name="Line 99" hidden="1">
              <a:extLst>
                <a:ext uri="{FF2B5EF4-FFF2-40B4-BE49-F238E27FC236}">
                  <a16:creationId xmlns:a16="http://schemas.microsoft.com/office/drawing/2014/main" xmlns="" id="{EEE39A1C-F568-434F-8E3E-DF5076D8930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1621862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05" name="Line 99" hidden="1">
              <a:extLst>
                <a:ext uri="{FF2B5EF4-FFF2-40B4-BE49-F238E27FC236}">
                  <a16:creationId xmlns:a16="http://schemas.microsoft.com/office/drawing/2014/main" xmlns="" id="{EAC1BC2B-B1B0-4F66-B099-32C20D68E0C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1765878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06" name="Line 99" hidden="1">
              <a:extLst>
                <a:ext uri="{FF2B5EF4-FFF2-40B4-BE49-F238E27FC236}">
                  <a16:creationId xmlns:a16="http://schemas.microsoft.com/office/drawing/2014/main" xmlns="" id="{43B061DA-ECA6-4455-A4A3-F426EDB7D5C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1909894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07" name="Line 99" hidden="1">
              <a:extLst>
                <a:ext uri="{FF2B5EF4-FFF2-40B4-BE49-F238E27FC236}">
                  <a16:creationId xmlns:a16="http://schemas.microsoft.com/office/drawing/2014/main" xmlns="" id="{5F5D3E3F-7076-402E-9AB5-2053729F828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2053910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08" name="Line 99" hidden="1">
              <a:extLst>
                <a:ext uri="{FF2B5EF4-FFF2-40B4-BE49-F238E27FC236}">
                  <a16:creationId xmlns:a16="http://schemas.microsoft.com/office/drawing/2014/main" xmlns="" id="{496B2F23-5E38-4182-8D26-DAAFD6C71FF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-682394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09" name="Line 99" hidden="1">
              <a:extLst>
                <a:ext uri="{FF2B5EF4-FFF2-40B4-BE49-F238E27FC236}">
                  <a16:creationId xmlns:a16="http://schemas.microsoft.com/office/drawing/2014/main" xmlns="" id="{B7BF18A9-65A1-40F6-B38E-A37C213EA2E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-826410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10" name="Line 99" hidden="1">
              <a:extLst>
                <a:ext uri="{FF2B5EF4-FFF2-40B4-BE49-F238E27FC236}">
                  <a16:creationId xmlns:a16="http://schemas.microsoft.com/office/drawing/2014/main" xmlns="" id="{9E82878B-F9A3-452A-A61C-DDA4D785EFE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-970425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11" name="Line 99" hidden="1">
              <a:extLst>
                <a:ext uri="{FF2B5EF4-FFF2-40B4-BE49-F238E27FC236}">
                  <a16:creationId xmlns:a16="http://schemas.microsoft.com/office/drawing/2014/main" xmlns="" id="{65AE2158-3785-457D-A81E-3D1F901348A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-1114441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12" name="Line 99" hidden="1">
              <a:extLst>
                <a:ext uri="{FF2B5EF4-FFF2-40B4-BE49-F238E27FC236}">
                  <a16:creationId xmlns:a16="http://schemas.microsoft.com/office/drawing/2014/main" xmlns="" id="{FDFF6F3A-960F-4BD4-ABA0-F68345D17B6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-1258457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13" name="Line 99" hidden="1">
              <a:extLst>
                <a:ext uri="{FF2B5EF4-FFF2-40B4-BE49-F238E27FC236}">
                  <a16:creationId xmlns:a16="http://schemas.microsoft.com/office/drawing/2014/main" xmlns="" id="{617FE98B-332A-48AF-B010-9DB5B75924B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-1402473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14" name="Line 99" hidden="1">
              <a:extLst>
                <a:ext uri="{FF2B5EF4-FFF2-40B4-BE49-F238E27FC236}">
                  <a16:creationId xmlns:a16="http://schemas.microsoft.com/office/drawing/2014/main" xmlns="" id="{B8FC4313-049B-4C50-AD74-8BEB47766D5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-1546489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15" name="Line 99" hidden="1">
              <a:extLst>
                <a:ext uri="{FF2B5EF4-FFF2-40B4-BE49-F238E27FC236}">
                  <a16:creationId xmlns:a16="http://schemas.microsoft.com/office/drawing/2014/main" xmlns="" id="{C591DE72-30E5-4810-86CF-721C439D912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-1690505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16" name="Line 99" hidden="1">
              <a:extLst>
                <a:ext uri="{FF2B5EF4-FFF2-40B4-BE49-F238E27FC236}">
                  <a16:creationId xmlns:a16="http://schemas.microsoft.com/office/drawing/2014/main" xmlns="" id="{1A0F49B5-A7CB-4E18-BAA8-B3A6B95C1AB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-1834521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17" name="Line 99" hidden="1">
              <a:extLst>
                <a:ext uri="{FF2B5EF4-FFF2-40B4-BE49-F238E27FC236}">
                  <a16:creationId xmlns:a16="http://schemas.microsoft.com/office/drawing/2014/main" xmlns="" id="{BDAD20F8-1F90-446E-BCB8-05E66E4C9C8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-1978537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18" name="Line 99" hidden="1">
              <a:extLst>
                <a:ext uri="{FF2B5EF4-FFF2-40B4-BE49-F238E27FC236}">
                  <a16:creationId xmlns:a16="http://schemas.microsoft.com/office/drawing/2014/main" xmlns="" id="{D21C2FAF-18DC-45EB-A3C1-87DD0FA4568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1" y="-2122554"/>
              <a:ext cx="0" cy="8928993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19" name="Line 99" hidden="1">
              <a:extLst>
                <a:ext uri="{FF2B5EF4-FFF2-40B4-BE49-F238E27FC236}">
                  <a16:creationId xmlns:a16="http://schemas.microsoft.com/office/drawing/2014/main" xmlns="" id="{3BD27EF6-02DA-4E2C-8E74-28818AB5121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1" y="-2266570"/>
              <a:ext cx="0" cy="8928993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20" name="Line 99" hidden="1">
              <a:extLst>
                <a:ext uri="{FF2B5EF4-FFF2-40B4-BE49-F238E27FC236}">
                  <a16:creationId xmlns:a16="http://schemas.microsoft.com/office/drawing/2014/main" xmlns="" id="{F6CCFFE4-088F-4DE1-88D6-3200EFE654C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1" y="-2410587"/>
              <a:ext cx="0" cy="8928993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21" name="Line 99" hidden="1">
              <a:extLst>
                <a:ext uri="{FF2B5EF4-FFF2-40B4-BE49-F238E27FC236}">
                  <a16:creationId xmlns:a16="http://schemas.microsoft.com/office/drawing/2014/main" xmlns="" id="{68B8418D-31F1-4717-8459-A7730CEEE61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1" y="-2554603"/>
              <a:ext cx="0" cy="8928993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22" name="Line 99" hidden="1">
              <a:extLst>
                <a:ext uri="{FF2B5EF4-FFF2-40B4-BE49-F238E27FC236}">
                  <a16:creationId xmlns:a16="http://schemas.microsoft.com/office/drawing/2014/main" xmlns="" id="{31E294E9-9F3D-46B7-8DF0-A6BBE3EC9BC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1" y="-2698619"/>
              <a:ext cx="0" cy="8928993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23" name="Line 99" hidden="1">
              <a:extLst>
                <a:ext uri="{FF2B5EF4-FFF2-40B4-BE49-F238E27FC236}">
                  <a16:creationId xmlns:a16="http://schemas.microsoft.com/office/drawing/2014/main" xmlns="" id="{B81C9EE4-1D4D-4F6D-8156-0AA9572E525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1" y="-2842635"/>
              <a:ext cx="0" cy="8928993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24" name="Line 99" hidden="1">
              <a:extLst>
                <a:ext uri="{FF2B5EF4-FFF2-40B4-BE49-F238E27FC236}">
                  <a16:creationId xmlns:a16="http://schemas.microsoft.com/office/drawing/2014/main" xmlns="" id="{5D3B4E95-5503-470D-9BD8-52CCF508349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1" y="-2986651"/>
              <a:ext cx="0" cy="8928993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25" name="Line 99" hidden="1">
              <a:extLst>
                <a:ext uri="{FF2B5EF4-FFF2-40B4-BE49-F238E27FC236}">
                  <a16:creationId xmlns:a16="http://schemas.microsoft.com/office/drawing/2014/main" xmlns="" id="{89AF3D27-C8FB-458C-B5BA-A33FA3A3E7A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1" y="-3130667"/>
              <a:ext cx="0" cy="8928993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26" name="Line 99" hidden="1">
              <a:extLst>
                <a:ext uri="{FF2B5EF4-FFF2-40B4-BE49-F238E27FC236}">
                  <a16:creationId xmlns:a16="http://schemas.microsoft.com/office/drawing/2014/main" xmlns="" id="{3D0B0CF2-ECA6-40A2-B0FC-C8A45489F7E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91395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27" name="正方形/長方形 336" hidden="1">
              <a:extLst>
                <a:ext uri="{FF2B5EF4-FFF2-40B4-BE49-F238E27FC236}">
                  <a16:creationId xmlns:a16="http://schemas.microsoft.com/office/drawing/2014/main" xmlns="" id="{A5215226-D7EA-4F5E-9156-8C068345DEB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9454" y="1189814"/>
              <a:ext cx="8928992" cy="5472608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987425"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987425"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987425"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987425"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987425"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987425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987425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987425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987425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 sz="1900"/>
            </a:p>
          </p:txBody>
        </p:sp>
        <p:sp>
          <p:nvSpPr>
            <p:cNvPr id="1128" name="Line 99" hidden="1">
              <a:extLst>
                <a:ext uri="{FF2B5EF4-FFF2-40B4-BE49-F238E27FC236}">
                  <a16:creationId xmlns:a16="http://schemas.microsoft.com/office/drawing/2014/main" xmlns="" id="{2E4C7400-2C90-4839-A70B-7F5735A98B2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rot="5400000" flipH="1">
              <a:off x="4913950" y="-538377"/>
              <a:ext cx="0" cy="8928991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41" name="スライド番号プレースホルダ 5">
            <a:extLst>
              <a:ext uri="{FF2B5EF4-FFF2-40B4-BE49-F238E27FC236}">
                <a16:creationId xmlns:a16="http://schemas.microsoft.com/office/drawing/2014/main" xmlns="" id="{DD273D6B-77D8-4FD1-A04D-42CD014B9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01250" y="7164388"/>
            <a:ext cx="314325" cy="2159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 defTabSz="1043055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9C313-9A7A-43BE-AE1F-4BBFBE9A9F0A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  <p:sp>
        <p:nvSpPr>
          <p:cNvPr id="1029" name="タイトル プレースホルダ 1">
            <a:extLst>
              <a:ext uri="{FF2B5EF4-FFF2-40B4-BE49-F238E27FC236}">
                <a16:creationId xmlns:a16="http://schemas.microsoft.com/office/drawing/2014/main" xmlns="" id="{9B1E906A-1926-4121-855A-44F49240DDA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69988" y="468313"/>
            <a:ext cx="89281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</p:sldLayoutIdLst>
  <p:hf sldNum="0" hdr="0" dt="0"/>
  <p:txStyles>
    <p:titleStyle>
      <a:lvl1pPr algn="l" defTabSz="1042988" rtl="0" fontAlgn="base">
        <a:spcBef>
          <a:spcPct val="0"/>
        </a:spcBef>
        <a:spcAft>
          <a:spcPct val="0"/>
        </a:spcAft>
        <a:defRPr kumimoji="1" sz="2400" b="1" kern="1200">
          <a:solidFill>
            <a:srgbClr val="000000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ＭＳ Ｐゴシック" panose="020B0600070205080204" pitchFamily="50" charset="-128"/>
        </a:defRPr>
      </a:lvl1pPr>
      <a:lvl2pPr algn="l" defTabSz="1042988" rtl="0" fontAlgn="base">
        <a:spcBef>
          <a:spcPct val="0"/>
        </a:spcBef>
        <a:spcAft>
          <a:spcPct val="0"/>
        </a:spcAft>
        <a:defRPr kumimoji="1" sz="2400" b="1">
          <a:solidFill>
            <a:srgbClr val="000000"/>
          </a:solidFill>
          <a:latin typeface="ＭＳ Ｐゴシック" panose="020B0600070205080204" pitchFamily="50" charset="-128"/>
          <a:ea typeface="ＭＳ Ｐゴシック" panose="020B0600070205080204" pitchFamily="50" charset="-128"/>
        </a:defRPr>
      </a:lvl2pPr>
      <a:lvl3pPr algn="l" defTabSz="1042988" rtl="0" fontAlgn="base">
        <a:spcBef>
          <a:spcPct val="0"/>
        </a:spcBef>
        <a:spcAft>
          <a:spcPct val="0"/>
        </a:spcAft>
        <a:defRPr kumimoji="1" sz="2400" b="1">
          <a:solidFill>
            <a:srgbClr val="000000"/>
          </a:solidFill>
          <a:latin typeface="ＭＳ Ｐゴシック" panose="020B0600070205080204" pitchFamily="50" charset="-128"/>
          <a:ea typeface="ＭＳ Ｐゴシック" panose="020B0600070205080204" pitchFamily="50" charset="-128"/>
        </a:defRPr>
      </a:lvl3pPr>
      <a:lvl4pPr algn="l" defTabSz="1042988" rtl="0" fontAlgn="base">
        <a:spcBef>
          <a:spcPct val="0"/>
        </a:spcBef>
        <a:spcAft>
          <a:spcPct val="0"/>
        </a:spcAft>
        <a:defRPr kumimoji="1" sz="2400" b="1">
          <a:solidFill>
            <a:srgbClr val="000000"/>
          </a:solidFill>
          <a:latin typeface="ＭＳ Ｐゴシック" panose="020B0600070205080204" pitchFamily="50" charset="-128"/>
          <a:ea typeface="ＭＳ Ｐゴシック" panose="020B0600070205080204" pitchFamily="50" charset="-128"/>
        </a:defRPr>
      </a:lvl4pPr>
      <a:lvl5pPr algn="l" defTabSz="1042988" rtl="0" fontAlgn="base">
        <a:spcBef>
          <a:spcPct val="0"/>
        </a:spcBef>
        <a:spcAft>
          <a:spcPct val="0"/>
        </a:spcAft>
        <a:defRPr kumimoji="1" sz="2400" b="1">
          <a:solidFill>
            <a:srgbClr val="000000"/>
          </a:solidFill>
          <a:latin typeface="ＭＳ Ｐゴシック" panose="020B0600070205080204" pitchFamily="50" charset="-128"/>
          <a:ea typeface="ＭＳ Ｐゴシック" panose="020B0600070205080204" pitchFamily="50" charset="-128"/>
        </a:defRPr>
      </a:lvl5pPr>
      <a:lvl6pPr marL="457200" algn="l" defTabSz="1042988" rtl="0" fontAlgn="base">
        <a:spcBef>
          <a:spcPct val="0"/>
        </a:spcBef>
        <a:spcAft>
          <a:spcPct val="0"/>
        </a:spcAft>
        <a:defRPr kumimoji="1" sz="2400" b="1">
          <a:solidFill>
            <a:srgbClr val="000000"/>
          </a:solidFill>
          <a:latin typeface="ＭＳ Ｐゴシック" panose="020B0600070205080204" pitchFamily="50" charset="-128"/>
          <a:ea typeface="ＭＳ Ｐゴシック" panose="020B0600070205080204" pitchFamily="50" charset="-128"/>
        </a:defRPr>
      </a:lvl6pPr>
      <a:lvl7pPr marL="914400" algn="l" defTabSz="1042988" rtl="0" fontAlgn="base">
        <a:spcBef>
          <a:spcPct val="0"/>
        </a:spcBef>
        <a:spcAft>
          <a:spcPct val="0"/>
        </a:spcAft>
        <a:defRPr kumimoji="1" sz="2400" b="1">
          <a:solidFill>
            <a:srgbClr val="000000"/>
          </a:solidFill>
          <a:latin typeface="ＭＳ Ｐゴシック" panose="020B0600070205080204" pitchFamily="50" charset="-128"/>
          <a:ea typeface="ＭＳ Ｐゴシック" panose="020B0600070205080204" pitchFamily="50" charset="-128"/>
        </a:defRPr>
      </a:lvl7pPr>
      <a:lvl8pPr marL="1371600" algn="l" defTabSz="1042988" rtl="0" fontAlgn="base">
        <a:spcBef>
          <a:spcPct val="0"/>
        </a:spcBef>
        <a:spcAft>
          <a:spcPct val="0"/>
        </a:spcAft>
        <a:defRPr kumimoji="1" sz="2400" b="1">
          <a:solidFill>
            <a:srgbClr val="000000"/>
          </a:solidFill>
          <a:latin typeface="ＭＳ Ｐゴシック" panose="020B0600070205080204" pitchFamily="50" charset="-128"/>
          <a:ea typeface="ＭＳ Ｐゴシック" panose="020B0600070205080204" pitchFamily="50" charset="-128"/>
        </a:defRPr>
      </a:lvl8pPr>
      <a:lvl9pPr marL="1828800" algn="l" defTabSz="1042988" rtl="0" fontAlgn="base">
        <a:spcBef>
          <a:spcPct val="0"/>
        </a:spcBef>
        <a:spcAft>
          <a:spcPct val="0"/>
        </a:spcAft>
        <a:defRPr kumimoji="1" sz="2400" b="1">
          <a:solidFill>
            <a:srgbClr val="000000"/>
          </a:solidFill>
          <a:latin typeface="ＭＳ Ｐゴシック" panose="020B0600070205080204" pitchFamily="50" charset="-128"/>
          <a:ea typeface="ＭＳ Ｐゴシック" panose="020B0600070205080204" pitchFamily="50" charset="-128"/>
        </a:defRPr>
      </a:lvl9pPr>
    </p:titleStyle>
    <p:bodyStyle>
      <a:lvl1pPr algn="l" defTabSz="1042988" rtl="0" fontAlgn="base">
        <a:spcBef>
          <a:spcPct val="20000"/>
        </a:spcBef>
        <a:spcAft>
          <a:spcPct val="0"/>
        </a:spcAft>
        <a:defRPr kumimoji="1" lang="ja-JP" altLang="en-US" sz="2100" b="1" kern="1200">
          <a:solidFill>
            <a:srgbClr val="000000"/>
          </a:solidFill>
          <a:latin typeface="+mn-ea"/>
          <a:ea typeface="+mn-ea"/>
          <a:cs typeface="+mn-cs"/>
        </a:defRPr>
      </a:lvl1pPr>
      <a:lvl2pPr algn="l" defTabSz="1042988" rtl="0" fontAlgn="base">
        <a:spcBef>
          <a:spcPct val="20000"/>
        </a:spcBef>
        <a:spcAft>
          <a:spcPct val="0"/>
        </a:spcAft>
        <a:defRPr kumimoji="1" lang="ja-JP" altLang="en-US" sz="1900" kern="1200">
          <a:solidFill>
            <a:srgbClr val="000000"/>
          </a:solidFill>
          <a:latin typeface="+mn-ea"/>
          <a:ea typeface="+mn-ea"/>
          <a:cs typeface="+mn-cs"/>
        </a:defRPr>
      </a:lvl2pPr>
      <a:lvl3pPr marL="282575" algn="l" defTabSz="1042988" rtl="0" fontAlgn="base">
        <a:spcBef>
          <a:spcPct val="20000"/>
        </a:spcBef>
        <a:spcAft>
          <a:spcPct val="0"/>
        </a:spcAft>
        <a:defRPr kumimoji="1" lang="ja-JP" altLang="en-US" sz="1700" kern="1200">
          <a:solidFill>
            <a:srgbClr val="000000"/>
          </a:solidFill>
          <a:latin typeface="+mn-ea"/>
          <a:ea typeface="+mn-ea"/>
          <a:cs typeface="+mn-cs"/>
        </a:defRPr>
      </a:lvl3pPr>
      <a:lvl4pPr marL="471488" algn="l" defTabSz="1042988" rtl="0" fontAlgn="base">
        <a:spcBef>
          <a:spcPct val="20000"/>
        </a:spcBef>
        <a:spcAft>
          <a:spcPct val="0"/>
        </a:spcAft>
        <a:defRPr kumimoji="1" lang="ja-JP" altLang="en-US" sz="1500" kern="1200">
          <a:solidFill>
            <a:srgbClr val="000000"/>
          </a:solidFill>
          <a:latin typeface="+mn-ea"/>
          <a:ea typeface="+mn-ea"/>
          <a:cs typeface="+mn-cs"/>
        </a:defRPr>
      </a:lvl4pPr>
      <a:lvl5pPr marL="660400" algn="l" defTabSz="1042988" rtl="0" fontAlgn="base">
        <a:spcBef>
          <a:spcPct val="20000"/>
        </a:spcBef>
        <a:spcAft>
          <a:spcPct val="0"/>
        </a:spcAft>
        <a:defRPr kumimoji="1" lang="ja-JP" altLang="en-US" sz="1500" kern="1200">
          <a:solidFill>
            <a:srgbClr val="000000"/>
          </a:solidFill>
          <a:latin typeface="+mn-ea"/>
          <a:ea typeface="+mn-ea"/>
          <a:cs typeface="+mn-cs"/>
        </a:defRPr>
      </a:lvl5pPr>
      <a:lvl6pPr marL="2868401" indent="-260763" algn="l" defTabSz="1043055" rtl="0" eaLnBrk="1" latinLnBrk="0" hangingPunct="1">
        <a:spcBef>
          <a:spcPct val="20000"/>
        </a:spcBef>
        <a:buFont typeface="Arial" pitchFamily="34" charset="0"/>
        <a:buChar char="•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28" indent="-260763" algn="l" defTabSz="1043055" rtl="0" eaLnBrk="1" latinLnBrk="0" hangingPunct="1">
        <a:spcBef>
          <a:spcPct val="20000"/>
        </a:spcBef>
        <a:buFont typeface="Arial" pitchFamily="34" charset="0"/>
        <a:buChar char="•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55" indent="-260763" algn="l" defTabSz="1043055" rtl="0" eaLnBrk="1" latinLnBrk="0" hangingPunct="1">
        <a:spcBef>
          <a:spcPct val="20000"/>
        </a:spcBef>
        <a:buFont typeface="Arial" pitchFamily="34" charset="0"/>
        <a:buChar char="•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2" indent="-260763" algn="l" defTabSz="1043055" rtl="0" eaLnBrk="1" latinLnBrk="0" hangingPunct="1">
        <a:spcBef>
          <a:spcPct val="20000"/>
        </a:spcBef>
        <a:buFont typeface="Arial" pitchFamily="34" charset="0"/>
        <a:buChar char="•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43055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7" algn="l" defTabSz="1043055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5" algn="l" defTabSz="1043055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2" algn="l" defTabSz="1043055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09" algn="l" defTabSz="1043055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36" algn="l" defTabSz="1043055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4" algn="l" defTabSz="1043055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1" algn="l" defTabSz="1043055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18" algn="l" defTabSz="1043055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11" y="396534"/>
            <a:ext cx="6267231" cy="4700423"/>
          </a:xfrm>
          <a:prstGeom prst="rect">
            <a:avLst/>
          </a:prstGeom>
        </p:spPr>
      </p:pic>
      <p:sp>
        <p:nvSpPr>
          <p:cNvPr id="5122" name="サブタイトル 1">
            <a:extLst>
              <a:ext uri="{FF2B5EF4-FFF2-40B4-BE49-F238E27FC236}">
                <a16:creationId xmlns:a16="http://schemas.microsoft.com/office/drawing/2014/main" xmlns="" id="{FD10BC19-AF5D-4AA1-99C7-F1C3583FDCBA}"/>
              </a:ext>
            </a:extLst>
          </p:cNvPr>
          <p:cNvSpPr txBox="1">
            <a:spLocks/>
          </p:cNvSpPr>
          <p:nvPr/>
        </p:nvSpPr>
        <p:spPr bwMode="auto">
          <a:xfrm>
            <a:off x="306140" y="6444927"/>
            <a:ext cx="4320480" cy="79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/>
          <a:lstStyle>
            <a:lvl1pPr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43175" defTabSz="1042988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000375" defTabSz="1042988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57575" defTabSz="1042988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914775" defTabSz="1042988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ts val="400"/>
              </a:spcBef>
            </a:pPr>
            <a:endParaRPr lang="en-US" altLang="ja-JP" sz="900" dirty="0">
              <a:solidFill>
                <a:srgbClr val="000000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5123" name="サブタイトル 1">
            <a:extLst>
              <a:ext uri="{FF2B5EF4-FFF2-40B4-BE49-F238E27FC236}">
                <a16:creationId xmlns:a16="http://schemas.microsoft.com/office/drawing/2014/main" xmlns="" id="{148B65E7-F0C6-4761-A080-EDE9B1F7BDFF}"/>
              </a:ext>
            </a:extLst>
          </p:cNvPr>
          <p:cNvSpPr txBox="1">
            <a:spLocks/>
          </p:cNvSpPr>
          <p:nvPr/>
        </p:nvSpPr>
        <p:spPr bwMode="auto">
          <a:xfrm>
            <a:off x="593725" y="539749"/>
            <a:ext cx="8567738" cy="115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43175" defTabSz="1042988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000375" defTabSz="1042988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57575" defTabSz="1042988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914775" defTabSz="1042988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ct val="80000"/>
              </a:spcAft>
            </a:pPr>
            <a:endParaRPr lang="zh-CN" altLang="en-US" sz="1800" dirty="0">
              <a:solidFill>
                <a:srgbClr val="000000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3" name="タイトル 12">
            <a:extLst>
              <a:ext uri="{FF2B5EF4-FFF2-40B4-BE49-F238E27FC236}">
                <a16:creationId xmlns:a16="http://schemas.microsoft.com/office/drawing/2014/main" xmlns="" id="{6119AE90-4EAC-43D7-AD00-83176003C5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610" y="4860751"/>
            <a:ext cx="6762321" cy="1440160"/>
          </a:xfr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/>
          <a:lstStyle/>
          <a:p>
            <a:pPr algn="ctr" defTabSz="1043055">
              <a:spcAft>
                <a:spcPts val="1800"/>
              </a:spcAft>
              <a:defRPr/>
            </a:pPr>
            <a:r>
              <a:rPr lang="zh-TW" altLang="en-US" sz="80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日本文化社</a:t>
            </a:r>
            <a:endParaRPr sz="8000" b="1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5" name="サブタイトル 13">
            <a:extLst>
              <a:ext uri="{FF2B5EF4-FFF2-40B4-BE49-F238E27FC236}">
                <a16:creationId xmlns:a16="http://schemas.microsoft.com/office/drawing/2014/main" xmlns="" id="{C32EA1DA-50A8-4D54-89A1-7FA29F5531DA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1177934" y="6403192"/>
            <a:ext cx="5256584" cy="792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sz="6000" dirty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社團</a:t>
            </a:r>
            <a:r>
              <a:rPr lang="zh-TW" altLang="en-US" sz="6000" dirty="0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成果</a:t>
            </a:r>
            <a:r>
              <a:rPr lang="en-US" altLang="zh-TW" sz="6000" dirty="0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PPT</a:t>
            </a:r>
            <a:endParaRPr sz="6000" dirty="0">
              <a:solidFill>
                <a:srgbClr val="00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12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4292" y="176351"/>
            <a:ext cx="5112568" cy="1152128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5400" dirty="0" smtClean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日式銅鑼燒製作</a:t>
            </a:r>
            <a:r>
              <a:rPr lang="ja-JP" altLang="en-US" sz="4800" dirty="0" smtClean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　　</a:t>
            </a:r>
            <a:endParaRPr lang="zh-TW" alt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2" r="1687"/>
          <a:stretch/>
        </p:blipFill>
        <p:spPr>
          <a:xfrm>
            <a:off x="162124" y="1328479"/>
            <a:ext cx="5593623" cy="318710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1" r="6806"/>
          <a:stretch/>
        </p:blipFill>
        <p:spPr>
          <a:xfrm>
            <a:off x="5130676" y="4162749"/>
            <a:ext cx="4497108" cy="330787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" r="8097" b="15716"/>
          <a:stretch/>
        </p:blipFill>
        <p:spPr>
          <a:xfrm>
            <a:off x="6786860" y="663383"/>
            <a:ext cx="3051498" cy="349936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45" y="4515584"/>
            <a:ext cx="3816706" cy="286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8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62924" y="180231"/>
            <a:ext cx="1728192" cy="1080120"/>
          </a:xfrm>
        </p:spPr>
        <p:txBody>
          <a:bodyPr/>
          <a:lstStyle/>
          <a:p>
            <a:r>
              <a:rPr lang="zh-TW" altLang="en-US" sz="6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看</a:t>
            </a:r>
            <a:r>
              <a:rPr lang="en-US" altLang="zh-TW" sz="6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〜</a:t>
            </a:r>
            <a:endParaRPr lang="zh-TW" altLang="en-US" sz="6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428" y="1855837"/>
            <a:ext cx="6911876" cy="518390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887001" y="350639"/>
            <a:ext cx="954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感</a:t>
            </a:r>
            <a:endParaRPr lang="zh-TW" altLang="en-US" sz="6000" dirty="0"/>
          </a:p>
        </p:txBody>
      </p:sp>
      <p:sp>
        <p:nvSpPr>
          <p:cNvPr id="5" name="矩形 4"/>
          <p:cNvSpPr/>
          <p:nvPr/>
        </p:nvSpPr>
        <p:spPr>
          <a:xfrm>
            <a:off x="2905608" y="350639"/>
            <a:ext cx="954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謝</a:t>
            </a:r>
            <a:endParaRPr lang="zh-TW" altLang="en-US" sz="6000" dirty="0"/>
          </a:p>
        </p:txBody>
      </p:sp>
      <p:sp>
        <p:nvSpPr>
          <p:cNvPr id="6" name="矩形 5"/>
          <p:cNvSpPr/>
          <p:nvPr/>
        </p:nvSpPr>
        <p:spPr>
          <a:xfrm>
            <a:off x="3957556" y="341512"/>
            <a:ext cx="954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您</a:t>
            </a:r>
            <a:endParaRPr lang="zh-TW" altLang="en-US" sz="6000" dirty="0"/>
          </a:p>
        </p:txBody>
      </p:sp>
      <p:sp>
        <p:nvSpPr>
          <p:cNvPr id="7" name="矩形 6"/>
          <p:cNvSpPr/>
          <p:nvPr/>
        </p:nvSpPr>
        <p:spPr>
          <a:xfrm>
            <a:off x="5040663" y="341513"/>
            <a:ext cx="954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的</a:t>
            </a:r>
            <a:endParaRPr lang="zh-TW" altLang="en-US" sz="6000" dirty="0"/>
          </a:p>
        </p:txBody>
      </p:sp>
      <p:sp>
        <p:nvSpPr>
          <p:cNvPr id="8" name="矩形 7"/>
          <p:cNvSpPr/>
          <p:nvPr/>
        </p:nvSpPr>
        <p:spPr>
          <a:xfrm>
            <a:off x="5994770" y="341514"/>
            <a:ext cx="954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觀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382046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69988" y="180231"/>
            <a:ext cx="3456632" cy="936104"/>
          </a:xfrm>
        </p:spPr>
        <p:txBody>
          <a:bodyPr/>
          <a:lstStyle/>
          <a:p>
            <a:r>
              <a:rPr lang="zh-TW" altLang="en-US" sz="5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水信玄餅</a:t>
            </a:r>
            <a:endParaRPr lang="zh-TW" altLang="en-US" sz="5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204" y="1281019"/>
            <a:ext cx="2664183" cy="295072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604" y="324554"/>
            <a:ext cx="5209580" cy="390718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0" b="6899"/>
          <a:stretch/>
        </p:blipFill>
        <p:spPr>
          <a:xfrm>
            <a:off x="378148" y="4500711"/>
            <a:ext cx="4537505" cy="280831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" t="4979" r="5405" b="23664"/>
          <a:stretch/>
        </p:blipFill>
        <p:spPr>
          <a:xfrm>
            <a:off x="5130676" y="3996655"/>
            <a:ext cx="525658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7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0" r="29365"/>
          <a:stretch/>
        </p:blipFill>
        <p:spPr>
          <a:xfrm>
            <a:off x="895322" y="419231"/>
            <a:ext cx="5056820" cy="444152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4"/>
          <a:stretch/>
        </p:blipFill>
        <p:spPr>
          <a:xfrm rot="921972">
            <a:off x="2908595" y="3778531"/>
            <a:ext cx="5903361" cy="359054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8"/>
          <a:stretch/>
        </p:blipFill>
        <p:spPr>
          <a:xfrm rot="20839004">
            <a:off x="6717102" y="1298777"/>
            <a:ext cx="2644332" cy="2938081"/>
          </a:xfrm>
          <a:prstGeom prst="rect">
            <a:avLst/>
          </a:prstGeom>
        </p:spPr>
      </p:pic>
      <p:sp>
        <p:nvSpPr>
          <p:cNvPr id="7" name="標題 13"/>
          <p:cNvSpPr>
            <a:spLocks noGrp="1"/>
          </p:cNvSpPr>
          <p:nvPr>
            <p:ph type="title"/>
          </p:nvPr>
        </p:nvSpPr>
        <p:spPr>
          <a:xfrm>
            <a:off x="6700592" y="426018"/>
            <a:ext cx="3186460" cy="431800"/>
          </a:xfrm>
        </p:spPr>
        <p:txBody>
          <a:bodyPr/>
          <a:lstStyle/>
          <a:p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日式水羊羹製作</a:t>
            </a:r>
            <a:endParaRPr lang="zh-TW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134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9" b="7595"/>
          <a:stretch/>
        </p:blipFill>
        <p:spPr>
          <a:xfrm>
            <a:off x="3690516" y="396255"/>
            <a:ext cx="6649740" cy="424847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7"/>
          <a:stretch/>
        </p:blipFill>
        <p:spPr>
          <a:xfrm rot="21025091">
            <a:off x="494933" y="3742294"/>
            <a:ext cx="5793457" cy="3619153"/>
          </a:xfrm>
          <a:prstGeom prst="rect">
            <a:avLst/>
          </a:prstGeom>
        </p:spPr>
      </p:pic>
      <p:sp>
        <p:nvSpPr>
          <p:cNvPr id="14" name="標題 13"/>
          <p:cNvSpPr>
            <a:spLocks noGrp="1"/>
          </p:cNvSpPr>
          <p:nvPr>
            <p:ph type="title"/>
          </p:nvPr>
        </p:nvSpPr>
        <p:spPr>
          <a:xfrm>
            <a:off x="205153" y="1692399"/>
            <a:ext cx="6120682" cy="1232923"/>
          </a:xfrm>
        </p:spPr>
        <p:txBody>
          <a:bodyPr/>
          <a:lstStyle/>
          <a:p>
            <a:r>
              <a:rPr lang="zh-TW" altLang="en-US" sz="6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日式水繪馬製作</a:t>
            </a:r>
            <a:endParaRPr lang="zh-TW" altLang="en-US" sz="6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879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7285" y="972319"/>
            <a:ext cx="6048672" cy="1152128"/>
          </a:xfrm>
        </p:spPr>
        <p:txBody>
          <a:bodyPr/>
          <a:lstStyle/>
          <a:p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梅花御守製作</a:t>
            </a:r>
            <a:endParaRPr lang="zh-TW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7627">
            <a:off x="416534" y="3099014"/>
            <a:ext cx="4804600" cy="360345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9" r="25083" b="29608"/>
          <a:stretch/>
        </p:blipFill>
        <p:spPr>
          <a:xfrm>
            <a:off x="5778748" y="972319"/>
            <a:ext cx="4104457" cy="619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8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46926" y="264119"/>
            <a:ext cx="5139934" cy="924224"/>
          </a:xfrm>
        </p:spPr>
        <p:txBody>
          <a:bodyPr/>
          <a:lstStyle/>
          <a:p>
            <a:r>
              <a:rPr lang="zh-TW" altLang="en-US" sz="4400" dirty="0" smtClean="0">
                <a:solidFill>
                  <a:srgbClr val="FF0000"/>
                </a:solidFill>
              </a:rPr>
              <a:t>日式和果子製作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5"/>
          <a:stretch/>
        </p:blipFill>
        <p:spPr>
          <a:xfrm>
            <a:off x="5850755" y="1332359"/>
            <a:ext cx="4648867" cy="469876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6" y="3060551"/>
            <a:ext cx="5328592" cy="39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4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87607" y="180231"/>
            <a:ext cx="5184576" cy="1152128"/>
          </a:xfrm>
        </p:spPr>
        <p:txBody>
          <a:bodyPr/>
          <a:lstStyle/>
          <a:p>
            <a:r>
              <a:rPr lang="zh-TW" altLang="en-US" sz="6000" dirty="0" smtClean="0"/>
              <a:t>聖誕糖霜餅乾</a:t>
            </a:r>
            <a:endParaRPr lang="zh-TW" altLang="en-US" sz="60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4" r="5219"/>
          <a:stretch/>
        </p:blipFill>
        <p:spPr>
          <a:xfrm>
            <a:off x="234132" y="3485242"/>
            <a:ext cx="5370046" cy="374389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399" y="1466057"/>
            <a:ext cx="5113569" cy="383517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/>
          <a:srcRect l="11298" r="15276" b="12738"/>
          <a:stretch/>
        </p:blipFill>
        <p:spPr>
          <a:xfrm>
            <a:off x="738188" y="1423436"/>
            <a:ext cx="2592288" cy="231149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9" t="11435" r="12419" b="11375"/>
          <a:stretch/>
        </p:blipFill>
        <p:spPr>
          <a:xfrm>
            <a:off x="5604178" y="5301234"/>
            <a:ext cx="2592288" cy="210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3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-1" b="10275"/>
          <a:stretch/>
        </p:blipFill>
        <p:spPr>
          <a:xfrm>
            <a:off x="4698628" y="900311"/>
            <a:ext cx="5705086" cy="394780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t="7105"/>
          <a:stretch/>
        </p:blipFill>
        <p:spPr>
          <a:xfrm>
            <a:off x="819413" y="629579"/>
            <a:ext cx="3208760" cy="3968282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023824" y="-61138"/>
            <a:ext cx="4752528" cy="961449"/>
          </a:xfrm>
        </p:spPr>
        <p:txBody>
          <a:bodyPr/>
          <a:lstStyle/>
          <a:p>
            <a:r>
              <a:rPr lang="zh-TW" alt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日本浴衣體驗</a:t>
            </a:r>
            <a:endParaRPr lang="zh-TW" alt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2" t="4978" r="7900" b="3751"/>
          <a:stretch/>
        </p:blipFill>
        <p:spPr>
          <a:xfrm>
            <a:off x="974918" y="3563623"/>
            <a:ext cx="4489737" cy="368560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683" y="3420099"/>
            <a:ext cx="2979490" cy="397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1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522164" y="468263"/>
            <a:ext cx="5832648" cy="864096"/>
          </a:xfrm>
        </p:spPr>
        <p:txBody>
          <a:bodyPr/>
          <a:lstStyle/>
          <a:p>
            <a:r>
              <a:rPr lang="zh-TW" altLang="en-US" sz="48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日式大福製作體驗</a:t>
            </a:r>
            <a:endParaRPr lang="zh-TW" altLang="en-US" sz="48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21"/>
          <a:stretch/>
        </p:blipFill>
        <p:spPr>
          <a:xfrm>
            <a:off x="432492" y="1620391"/>
            <a:ext cx="5285080" cy="334858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9" b="14426"/>
          <a:stretch/>
        </p:blipFill>
        <p:spPr>
          <a:xfrm>
            <a:off x="4122564" y="3996655"/>
            <a:ext cx="5497612" cy="331236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7" t="7238" r="22634" b="1"/>
          <a:stretch/>
        </p:blipFill>
        <p:spPr>
          <a:xfrm>
            <a:off x="522164" y="4937598"/>
            <a:ext cx="2232249" cy="243459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6" r="11634" b="19871"/>
          <a:stretch/>
        </p:blipFill>
        <p:spPr>
          <a:xfrm>
            <a:off x="6066780" y="1620391"/>
            <a:ext cx="3668735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6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6_オリジナルテンプレー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8E8E8"/>
        </a:solidFill>
        <a:ln w="9525">
          <a:noFill/>
        </a:ln>
        <a:effectLst/>
      </a:spPr>
      <a:bodyPr rot="0" spcFirstLastPara="0" vertOverflow="overflow" horzOverflow="overflow" vert="horz" wrap="square" lIns="144000" tIns="0" rIns="144000" bIns="252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 sz="1400" dirty="0" smtClean="0">
            <a:solidFill>
              <a:schemeClr val="tx1"/>
            </a:solidFill>
            <a:latin typeface="HGPｺﾞｼｯｸM" panose="020B0600000000000000" pitchFamily="50" charset="-128"/>
            <a:ea typeface="HGPｺﾞｼｯｸM" panose="020B0600000000000000" pitchFamily="50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>
        <a:noAutofit/>
      </a:bodyPr>
      <a:lstStyle>
        <a:defPPr algn="just" rtl="0" fontAlgn="base">
          <a:lnSpc>
            <a:spcPct val="125000"/>
          </a:lnSpc>
          <a:spcBef>
            <a:spcPct val="0"/>
          </a:spcBef>
          <a:spcAft>
            <a:spcPct val="0"/>
          </a:spcAft>
          <a:defRPr kumimoji="1" sz="1400" kern="1200" smtClean="0">
            <a:solidFill>
              <a:srgbClr val="000000"/>
            </a:solidFill>
            <a:latin typeface="ＭＳ Ｐゴシック" panose="020B0600070205080204" pitchFamily="50" charset="-128"/>
            <a:ea typeface="ＭＳ Ｐゴシック" panose="020B0600070205080204" pitchFamily="50" charset="-128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</Words>
  <Application>Microsoft Office PowerPoint</Application>
  <PresentationFormat>自訂</PresentationFormat>
  <Paragraphs>18</Paragraphs>
  <Slides>11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7" baseType="lpstr">
      <vt:lpstr>微軟正黑體</vt:lpstr>
      <vt:lpstr>Calibri</vt:lpstr>
      <vt:lpstr>Arial</vt:lpstr>
      <vt:lpstr>MS PGothic</vt:lpstr>
      <vt:lpstr>HGP創英角ｺﾞｼｯｸUB</vt:lpstr>
      <vt:lpstr>6_オリジナルテンプレート</vt:lpstr>
      <vt:lpstr>日本文化社</vt:lpstr>
      <vt:lpstr>水信玄餅</vt:lpstr>
      <vt:lpstr>日式水羊羹製作</vt:lpstr>
      <vt:lpstr>日式水繪馬製作</vt:lpstr>
      <vt:lpstr>梅花御守製作</vt:lpstr>
      <vt:lpstr>日式和果子製作</vt:lpstr>
      <vt:lpstr>聖誕糖霜餅乾</vt:lpstr>
      <vt:lpstr>日本浴衣體驗</vt:lpstr>
      <vt:lpstr>PowerPoint 簡報</vt:lpstr>
      <vt:lpstr>日式銅鑼燒製作　　</vt:lpstr>
      <vt:lpstr>看〜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2008-11-17T05:18:55Z</dcterms:created>
  <dcterms:modified xsi:type="dcterms:W3CDTF">2021-07-12T07:56:22Z</dcterms:modified>
</cp:coreProperties>
</file>