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CDC8A4-4D14-4337-840E-418E9025883A}" type="datetimeFigureOut">
              <a:rPr lang="zh-TW" altLang="en-US" smtClean="0"/>
              <a:pPr/>
              <a:t>2017/6/4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76BFE3-74FC-4A6A-B7D6-82F4A57BAC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371600"/>
            <a:ext cx="8568952" cy="1828800"/>
          </a:xfrm>
        </p:spPr>
        <p:txBody>
          <a:bodyPr/>
          <a:lstStyle/>
          <a:p>
            <a:pPr algn="ctr"/>
            <a:r>
              <a:rPr lang="en-US" altLang="zh-TW" dirty="0" smtClean="0"/>
              <a:t>105</a:t>
            </a:r>
            <a:r>
              <a:rPr lang="zh-TW" altLang="en-US" dirty="0" smtClean="0"/>
              <a:t>學年度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童軍社活動剪影</a:t>
            </a:r>
            <a:endParaRPr lang="zh-TW" altLang="en-US" dirty="0"/>
          </a:p>
        </p:txBody>
      </p:sp>
      <p:pic>
        <p:nvPicPr>
          <p:cNvPr id="4" name="圖片 3" descr="下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356992"/>
            <a:ext cx="158115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團康遊戲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186" y="1844824"/>
            <a:ext cx="3600000" cy="2400000"/>
          </a:xfrm>
          <a:prstGeom prst="rect">
            <a:avLst/>
          </a:prstGeom>
        </p:spPr>
      </p:pic>
      <p:pic>
        <p:nvPicPr>
          <p:cNvPr id="6" name="圖片 5" descr="1475771726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844824"/>
            <a:ext cx="3600000" cy="2400000"/>
          </a:xfrm>
          <a:prstGeom prst="rect">
            <a:avLst/>
          </a:prstGeom>
        </p:spPr>
      </p:pic>
      <p:pic>
        <p:nvPicPr>
          <p:cNvPr id="7" name="圖片 6" descr="1475771725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0250" y="428625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動跳教學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186" y="2032324"/>
            <a:ext cx="3600000" cy="2025000"/>
          </a:xfrm>
          <a:prstGeom prst="rect">
            <a:avLst/>
          </a:prstGeom>
        </p:spPr>
      </p:pic>
      <p:pic>
        <p:nvPicPr>
          <p:cNvPr id="6" name="圖片 5" descr="1475771726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32324"/>
            <a:ext cx="3600000" cy="2025000"/>
          </a:xfrm>
          <a:prstGeom prst="rect">
            <a:avLst/>
          </a:prstGeom>
        </p:spPr>
      </p:pic>
      <p:pic>
        <p:nvPicPr>
          <p:cNvPr id="7" name="圖片 6" descr="1475771725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764" y="4199166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假日社團訓練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960000" cy="2228044"/>
          </a:xfrm>
          <a:prstGeom prst="rect">
            <a:avLst/>
          </a:prstGeom>
        </p:spPr>
      </p:pic>
      <p:pic>
        <p:nvPicPr>
          <p:cNvPr id="6" name="圖片 5" descr="1475771726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916832"/>
            <a:ext cx="3960000" cy="2228044"/>
          </a:xfrm>
          <a:prstGeom prst="rect">
            <a:avLst/>
          </a:prstGeom>
        </p:spPr>
      </p:pic>
      <p:pic>
        <p:nvPicPr>
          <p:cNvPr id="7" name="圖片 6" descr="1475771725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221088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HOLY</a:t>
            </a: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童軍社歡迎你加入</a:t>
            </a:r>
            <a:r>
              <a:rPr lang="en-US" altLang="zh-TW" sz="60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第三次社課_170602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4408" y="1869360"/>
            <a:ext cx="7200000" cy="4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幹部群成員介紹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2438886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指導老師：吳冠賦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社長：賴羿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婷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台妹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副社長：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詹亮儀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亮亮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活動長：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陳炘芩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心情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公關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：梁雅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筑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尼莫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DSC_0717.JPG"/>
          <p:cNvPicPr>
            <a:picLocks noChangeAspect="1"/>
          </p:cNvPicPr>
          <p:nvPr/>
        </p:nvPicPr>
        <p:blipFill>
          <a:blip r:embed="rId2" cstate="print"/>
          <a:srcRect l="12500" r="24800"/>
          <a:stretch>
            <a:fillRect/>
          </a:stretch>
        </p:blipFill>
        <p:spPr>
          <a:xfrm rot="5400000">
            <a:off x="6256609" y="865137"/>
            <a:ext cx="2247405" cy="2016224"/>
          </a:xfrm>
          <a:prstGeom prst="rect">
            <a:avLst/>
          </a:prstGeom>
        </p:spPr>
      </p:pic>
      <p:pic>
        <p:nvPicPr>
          <p:cNvPr id="7" name="圖片 6" descr="14475.jpg"/>
          <p:cNvPicPr>
            <a:picLocks noChangeAspect="1"/>
          </p:cNvPicPr>
          <p:nvPr/>
        </p:nvPicPr>
        <p:blipFill>
          <a:blip r:embed="rId3" cstate="print"/>
          <a:srcRect l="13767" t="19550" r="26370"/>
          <a:stretch>
            <a:fillRect/>
          </a:stretch>
        </p:blipFill>
        <p:spPr>
          <a:xfrm>
            <a:off x="5652120" y="3212976"/>
            <a:ext cx="3428428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幹部交接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DSC_0016.JPG"/>
          <p:cNvPicPr>
            <a:picLocks noChangeAspect="1"/>
          </p:cNvPicPr>
          <p:nvPr/>
        </p:nvPicPr>
        <p:blipFill>
          <a:blip r:embed="rId2" cstate="print"/>
          <a:srcRect l="22438" r="9838" b="27600"/>
          <a:stretch>
            <a:fillRect/>
          </a:stretch>
        </p:blipFill>
        <p:spPr>
          <a:xfrm>
            <a:off x="539552" y="1988840"/>
            <a:ext cx="3600000" cy="2164805"/>
          </a:xfrm>
          <a:prstGeom prst="rect">
            <a:avLst/>
          </a:prstGeom>
        </p:spPr>
      </p:pic>
      <p:pic>
        <p:nvPicPr>
          <p:cNvPr id="5" name="圖片 4" descr="14758454198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424" y="1988840"/>
            <a:ext cx="3840000" cy="2160000"/>
          </a:xfrm>
          <a:prstGeom prst="rect">
            <a:avLst/>
          </a:prstGeom>
        </p:spPr>
      </p:pic>
      <p:pic>
        <p:nvPicPr>
          <p:cNvPr id="6" name="圖片 5" descr="DSC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293096"/>
            <a:ext cx="4320000" cy="243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認識彼此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36" y="1988841"/>
            <a:ext cx="3600000" cy="2025000"/>
          </a:xfrm>
          <a:prstGeom prst="rect">
            <a:avLst/>
          </a:prstGeom>
        </p:spPr>
      </p:pic>
      <p:pic>
        <p:nvPicPr>
          <p:cNvPr id="5" name="圖片 4" descr="1475771727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400" y="1980064"/>
            <a:ext cx="3600000" cy="2025000"/>
          </a:xfrm>
          <a:prstGeom prst="rect">
            <a:avLst/>
          </a:prstGeom>
        </p:spPr>
      </p:pic>
      <p:pic>
        <p:nvPicPr>
          <p:cNvPr id="6" name="圖片 5" descr="1475771726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77072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公關名片交流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36" y="1988841"/>
            <a:ext cx="3600000" cy="2025000"/>
          </a:xfrm>
          <a:prstGeom prst="rect">
            <a:avLst/>
          </a:prstGeom>
        </p:spPr>
      </p:pic>
      <p:pic>
        <p:nvPicPr>
          <p:cNvPr id="5" name="圖片 4" descr="1475771727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400" y="1980064"/>
            <a:ext cx="3600000" cy="2025000"/>
          </a:xfrm>
          <a:prstGeom prst="rect">
            <a:avLst/>
          </a:prstGeom>
        </p:spPr>
      </p:pic>
      <p:pic>
        <p:nvPicPr>
          <p:cNvPr id="6" name="圖片 5" descr="1475771726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97610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學員分組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20" y="1880518"/>
            <a:ext cx="3600000" cy="2700610"/>
          </a:xfrm>
          <a:prstGeom prst="rect">
            <a:avLst/>
          </a:prstGeom>
        </p:spPr>
      </p:pic>
      <p:pic>
        <p:nvPicPr>
          <p:cNvPr id="5" name="圖片 4" descr="1475771727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8304" y="260648"/>
            <a:ext cx="3600000" cy="2700610"/>
          </a:xfrm>
          <a:prstGeom prst="rect">
            <a:avLst/>
          </a:prstGeom>
        </p:spPr>
      </p:pic>
      <p:pic>
        <p:nvPicPr>
          <p:cNvPr id="7" name="圖片 6" descr="第四次_170602_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2121" y="4077072"/>
            <a:ext cx="3599999" cy="2700609"/>
          </a:xfrm>
          <a:prstGeom prst="rect">
            <a:avLst/>
          </a:prstGeom>
        </p:spPr>
      </p:pic>
      <p:pic>
        <p:nvPicPr>
          <p:cNvPr id="8" name="圖片 7" descr="第四次_170602_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488" y="2492896"/>
            <a:ext cx="3600000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第一支舞教學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DSC_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34088" y="1950688"/>
            <a:ext cx="6080000" cy="3420000"/>
          </a:xfrm>
          <a:prstGeom prst="rect">
            <a:avLst/>
          </a:prstGeom>
        </p:spPr>
      </p:pic>
      <p:pic>
        <p:nvPicPr>
          <p:cNvPr id="8" name="圖片 7" descr="DSC_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708920"/>
            <a:ext cx="4896024" cy="2754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旗舞教學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936" y="1988841"/>
            <a:ext cx="4680000" cy="2632500"/>
          </a:xfrm>
          <a:prstGeom prst="rect">
            <a:avLst/>
          </a:prstGeom>
        </p:spPr>
      </p:pic>
      <p:pic>
        <p:nvPicPr>
          <p:cNvPr id="5" name="圖片 4" descr="1475771727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77072"/>
            <a:ext cx="4680000" cy="26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棍舞教學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475771727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680000" cy="2632500"/>
          </a:xfrm>
          <a:prstGeom prst="rect">
            <a:avLst/>
          </a:prstGeom>
        </p:spPr>
      </p:pic>
      <p:pic>
        <p:nvPicPr>
          <p:cNvPr id="5" name="圖片 4" descr="1475771727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4680000" cy="263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89</Words>
  <Application>Microsoft Office PowerPoint</Application>
  <PresentationFormat>如螢幕大小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105學年度 童軍社活動剪影</vt:lpstr>
      <vt:lpstr>幹部群成員介紹</vt:lpstr>
      <vt:lpstr>幹部交接</vt:lpstr>
      <vt:lpstr>認識彼此</vt:lpstr>
      <vt:lpstr>公關名片交流</vt:lpstr>
      <vt:lpstr>學員分組</vt:lpstr>
      <vt:lpstr>第一支舞教學</vt:lpstr>
      <vt:lpstr>旗舞教學</vt:lpstr>
      <vt:lpstr>棍舞教學</vt:lpstr>
      <vt:lpstr>團康遊戲</vt:lpstr>
      <vt:lpstr>動跳教學</vt:lpstr>
      <vt:lpstr>假日社團訓練</vt:lpstr>
      <vt:lpstr>HOLY童軍社歡迎你加入~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 童軍社活動剪影</dc:title>
  <dc:creator>吳冠賦</dc:creator>
  <cp:lastModifiedBy>吳冠賦</cp:lastModifiedBy>
  <cp:revision>8</cp:revision>
  <dcterms:created xsi:type="dcterms:W3CDTF">2017-06-02T14:25:55Z</dcterms:created>
  <dcterms:modified xsi:type="dcterms:W3CDTF">2017-06-04T13:32:50Z</dcterms:modified>
</cp:coreProperties>
</file>